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7" r:id="rId2"/>
  </p:sldIdLst>
  <p:sldSz cx="21386800" cy="30279975"/>
  <p:notesSz cx="6797675" cy="9926638"/>
  <p:custDataLst>
    <p:tags r:id="rId4"/>
  </p:custDataLst>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1293813" indent="-836613"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2587625" indent="-1673225"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3881438" indent="-2509838"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5175250" indent="-334645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28">
          <p15:clr>
            <a:srgbClr val="A4A3A4"/>
          </p15:clr>
        </p15:guide>
        <p15:guide id="2" orient="horz" pos="18757">
          <p15:clr>
            <a:srgbClr val="A4A3A4"/>
          </p15:clr>
        </p15:guide>
        <p15:guide id="3" pos="4704">
          <p15:clr>
            <a:srgbClr val="A4A3A4"/>
          </p15:clr>
        </p15:guide>
        <p15:guide id="4" pos="4497">
          <p15:clr>
            <a:srgbClr val="A4A3A4"/>
          </p15:clr>
        </p15:guide>
        <p15:guide id="5" pos="433">
          <p15:clr>
            <a:srgbClr val="A4A3A4"/>
          </p15:clr>
        </p15:guide>
        <p15:guide id="6" pos="8771">
          <p15:clr>
            <a:srgbClr val="A4A3A4"/>
          </p15:clr>
        </p15:guide>
        <p15:guide id="7" pos="8980">
          <p15:clr>
            <a:srgbClr val="A4A3A4"/>
          </p15:clr>
        </p15:guide>
        <p15:guide id="8" pos="13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245"/>
    <a:srgbClr val="AD052E"/>
    <a:srgbClr val="000000"/>
    <a:srgbClr val="EDE7DD"/>
    <a:srgbClr val="1D1D1C"/>
    <a:srgbClr val="BD0E2B"/>
    <a:srgbClr val="004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 d="100"/>
          <a:sy n="13" d="100"/>
        </p:scale>
        <p:origin x="1590" y="120"/>
      </p:cViewPr>
      <p:guideLst>
        <p:guide orient="horz" pos="1928"/>
        <p:guide orient="horz" pos="18757"/>
        <p:guide pos="4704"/>
        <p:guide pos="4497"/>
        <p:guide pos="433"/>
        <p:guide pos="8771"/>
        <p:guide pos="8980"/>
        <p:guide pos="130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wrap="square" lIns="88221" tIns="44111" rIns="88221" bIns="44111"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a:ea typeface="MS PGothic" panose="020B0600070205080204" pitchFamily="34" charset="-128"/>
                <a:cs typeface="Arial" panose="020B0604020202020204" pitchFamily="34" charset="0"/>
              </a:defRPr>
            </a:lvl1pPr>
          </a:lstStyle>
          <a:p>
            <a:pPr>
              <a:defRPr/>
            </a:pPr>
            <a:fld id="{E903562B-7C22-4277-83D6-B905F4ADACBA}" type="datetime1">
              <a:rPr lang="en-US" altLang="en-US"/>
              <a:pPr>
                <a:defRPr/>
              </a:pPr>
              <a:t>2/8/2017</a:t>
            </a:fld>
            <a:endParaRPr lang="en-GB" altLang="en-US"/>
          </a:p>
        </p:txBody>
      </p:sp>
      <p:sp>
        <p:nvSpPr>
          <p:cNvPr id="4" name="Footer Placeholder 3"/>
          <p:cNvSpPr>
            <a:spLocks noGrp="1"/>
          </p:cNvSpPr>
          <p:nvPr>
            <p:ph type="ftr" sz="quarter" idx="2"/>
          </p:nvPr>
        </p:nvSpPr>
        <p:spPr>
          <a:xfrm>
            <a:off x="0" y="9429750"/>
            <a:ext cx="2946400" cy="495300"/>
          </a:xfrm>
          <a:prstGeom prst="rect">
            <a:avLst/>
          </a:prstGeom>
        </p:spPr>
        <p:txBody>
          <a:bodyPr vert="horz" wrap="square" lIns="88221" tIns="44111" rIns="88221" bIns="44111"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5300"/>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a:ea typeface="MS PGothic" panose="020B0600070205080204" pitchFamily="34" charset="-128"/>
                <a:cs typeface="Arial" panose="020B0604020202020204" pitchFamily="34" charset="0"/>
              </a:defRPr>
            </a:lvl1pPr>
          </a:lstStyle>
          <a:p>
            <a:pPr>
              <a:defRPr/>
            </a:pPr>
            <a:fld id="{CDADBEC8-D348-4CFA-A366-61E45E94C1B4}" type="slidenum">
              <a:rPr lang="en-GB" altLang="en-US"/>
              <a:pPr>
                <a:defRPr/>
              </a:pPr>
              <a:t>‹#›</a:t>
            </a:fld>
            <a:endParaRPr lang="en-GB" altLang="en-US"/>
          </a:p>
        </p:txBody>
      </p:sp>
    </p:spTree>
    <p:extLst>
      <p:ext uri="{BB962C8B-B14F-4D97-AF65-F5344CB8AC3E}">
        <p14:creationId xmlns:p14="http://schemas.microsoft.com/office/powerpoint/2010/main" val="27349432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002" y="9408551"/>
            <a:ext cx="18180798" cy="6486638"/>
          </a:xfrm>
        </p:spPr>
        <p:txBody>
          <a:bodyPr/>
          <a:lstStyle/>
          <a:p>
            <a:r>
              <a:rPr lang="en-US"/>
              <a:t>Click to edit Master title style</a:t>
            </a:r>
            <a:endParaRPr lang="en-GB"/>
          </a:p>
        </p:txBody>
      </p:sp>
      <p:sp>
        <p:nvSpPr>
          <p:cNvPr id="3" name="Subtitle 2"/>
          <p:cNvSpPr>
            <a:spLocks noGrp="1"/>
          </p:cNvSpPr>
          <p:nvPr>
            <p:ph type="subTitle" idx="1"/>
          </p:nvPr>
        </p:nvSpPr>
        <p:spPr>
          <a:xfrm>
            <a:off x="3206000" y="17158356"/>
            <a:ext cx="14974802" cy="7736316"/>
          </a:xfrm>
        </p:spPr>
        <p:txBody>
          <a:bodyPr/>
          <a:lstStyle>
            <a:lvl1pPr marL="0" indent="0" algn="ctr">
              <a:buNone/>
              <a:defRPr/>
            </a:lvl1pPr>
            <a:lvl2pPr marL="1294013" indent="0" algn="ctr">
              <a:buNone/>
              <a:defRPr/>
            </a:lvl2pPr>
            <a:lvl3pPr marL="2588026" indent="0" algn="ctr">
              <a:buNone/>
              <a:defRPr/>
            </a:lvl3pPr>
            <a:lvl4pPr marL="3882039" indent="0" algn="ctr">
              <a:buNone/>
              <a:defRPr/>
            </a:lvl4pPr>
            <a:lvl5pPr marL="5176053" indent="0" algn="ctr">
              <a:buNone/>
              <a:defRPr/>
            </a:lvl5pPr>
            <a:lvl6pPr marL="6470066" indent="0" algn="ctr">
              <a:buNone/>
              <a:defRPr/>
            </a:lvl6pPr>
            <a:lvl7pPr marL="7764079" indent="0" algn="ctr">
              <a:buNone/>
              <a:defRPr/>
            </a:lvl7pPr>
            <a:lvl8pPr marL="9058092" indent="0" algn="ctr">
              <a:buNone/>
              <a:defRPr/>
            </a:lvl8pPr>
            <a:lvl9pPr marL="10352105"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8B8E77-B46E-44F6-955D-96EB92AEA1FB}" type="slidenum">
              <a:rPr lang="en-GB" altLang="en-US"/>
              <a:pPr>
                <a:defRPr/>
              </a:pPr>
              <a:t>‹#›</a:t>
            </a:fld>
            <a:endParaRPr lang="en-GB" altLang="en-US"/>
          </a:p>
        </p:txBody>
      </p:sp>
    </p:spTree>
    <p:extLst>
      <p:ext uri="{BB962C8B-B14F-4D97-AF65-F5344CB8AC3E}">
        <p14:creationId xmlns:p14="http://schemas.microsoft.com/office/powerpoint/2010/main" val="44064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BAB0A-85AF-44A0-8C3B-410429D6CFBF}" type="slidenum">
              <a:rPr lang="en-GB" altLang="en-US"/>
              <a:pPr>
                <a:defRPr/>
              </a:pPr>
              <a:t>‹#›</a:t>
            </a:fld>
            <a:endParaRPr lang="en-GB" altLang="en-US"/>
          </a:p>
        </p:txBody>
      </p:sp>
    </p:spTree>
    <p:extLst>
      <p:ext uri="{BB962C8B-B14F-4D97-AF65-F5344CB8AC3E}">
        <p14:creationId xmlns:p14="http://schemas.microsoft.com/office/powerpoint/2010/main" val="239940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9135" y="1213716"/>
            <a:ext cx="4809000" cy="2583867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8667" y="1213716"/>
            <a:ext cx="14009408" cy="258386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D3BFA-67F5-4F5D-B175-BB12927B2660}" type="slidenum">
              <a:rPr lang="en-GB" altLang="en-US"/>
              <a:pPr>
                <a:defRPr/>
              </a:pPr>
              <a:t>‹#›</a:t>
            </a:fld>
            <a:endParaRPr lang="en-GB" altLang="en-US"/>
          </a:p>
        </p:txBody>
      </p:sp>
    </p:spTree>
    <p:extLst>
      <p:ext uri="{BB962C8B-B14F-4D97-AF65-F5344CB8AC3E}">
        <p14:creationId xmlns:p14="http://schemas.microsoft.com/office/powerpoint/2010/main" val="246862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668" y="1213718"/>
            <a:ext cx="19249467" cy="5048162"/>
          </a:xfrm>
        </p:spPr>
        <p:txBody>
          <a:bodyPr/>
          <a:lstStyle/>
          <a:p>
            <a:r>
              <a:rPr lang="en-US"/>
              <a:t>Click to edit Master title style</a:t>
            </a:r>
            <a:endParaRPr lang="en-GB"/>
          </a:p>
        </p:txBody>
      </p:sp>
      <p:sp>
        <p:nvSpPr>
          <p:cNvPr id="3" name="Content Placeholder 2"/>
          <p:cNvSpPr>
            <a:spLocks noGrp="1"/>
          </p:cNvSpPr>
          <p:nvPr>
            <p:ph sz="quarter" idx="1"/>
          </p:nvPr>
        </p:nvSpPr>
        <p:spPr>
          <a:xfrm>
            <a:off x="1068668" y="7062032"/>
            <a:ext cx="9406960" cy="9777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1068668" y="17270734"/>
            <a:ext cx="9406960" cy="9781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half" idx="3"/>
          </p:nvPr>
        </p:nvSpPr>
        <p:spPr>
          <a:xfrm>
            <a:off x="10906685" y="7062032"/>
            <a:ext cx="9411449" cy="1999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0798120-9AA0-4FE6-8F13-A185291C3357}" type="slidenum">
              <a:rPr lang="en-GB" altLang="en-US"/>
              <a:pPr>
                <a:defRPr/>
              </a:pPr>
              <a:t>‹#›</a:t>
            </a:fld>
            <a:endParaRPr lang="en-GB" altLang="en-US"/>
          </a:p>
        </p:txBody>
      </p:sp>
    </p:spTree>
    <p:extLst>
      <p:ext uri="{BB962C8B-B14F-4D97-AF65-F5344CB8AC3E}">
        <p14:creationId xmlns:p14="http://schemas.microsoft.com/office/powerpoint/2010/main" val="348984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B0AE7C-3BC9-4855-8C35-C0032ABF4461}" type="slidenum">
              <a:rPr lang="en-GB" altLang="en-US"/>
              <a:pPr>
                <a:defRPr/>
              </a:pPr>
              <a:t>‹#›</a:t>
            </a:fld>
            <a:endParaRPr lang="en-GB" altLang="en-US"/>
          </a:p>
        </p:txBody>
      </p:sp>
    </p:spTree>
    <p:extLst>
      <p:ext uri="{BB962C8B-B14F-4D97-AF65-F5344CB8AC3E}">
        <p14:creationId xmlns:p14="http://schemas.microsoft.com/office/powerpoint/2010/main" val="115496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8313" y="19459921"/>
            <a:ext cx="18180801" cy="6010142"/>
          </a:xfrm>
        </p:spPr>
        <p:txBody>
          <a:bodyPr anchor="t"/>
          <a:lstStyle>
            <a:lvl1pPr algn="l">
              <a:defRPr sz="11300" b="1" cap="all"/>
            </a:lvl1pPr>
          </a:lstStyle>
          <a:p>
            <a:r>
              <a:rPr lang="en-US"/>
              <a:t>Click to edit Master title style</a:t>
            </a:r>
            <a:endParaRPr lang="en-GB"/>
          </a:p>
        </p:txBody>
      </p:sp>
      <p:sp>
        <p:nvSpPr>
          <p:cNvPr id="3" name="Text Placeholder 2"/>
          <p:cNvSpPr>
            <a:spLocks noGrp="1"/>
          </p:cNvSpPr>
          <p:nvPr>
            <p:ph type="body" idx="1"/>
          </p:nvPr>
        </p:nvSpPr>
        <p:spPr>
          <a:xfrm>
            <a:off x="1688313" y="12833929"/>
            <a:ext cx="18180801" cy="6625992"/>
          </a:xfrm>
        </p:spPr>
        <p:txBody>
          <a:bodyPr anchor="b"/>
          <a:lstStyle>
            <a:lvl1pPr marL="0" indent="0">
              <a:buNone/>
              <a:defRPr sz="5700"/>
            </a:lvl1pPr>
            <a:lvl2pPr marL="1294013" indent="0">
              <a:buNone/>
              <a:defRPr sz="5100"/>
            </a:lvl2pPr>
            <a:lvl3pPr marL="2588026" indent="0">
              <a:buNone/>
              <a:defRPr sz="4500"/>
            </a:lvl3pPr>
            <a:lvl4pPr marL="3882039" indent="0">
              <a:buNone/>
              <a:defRPr sz="4000"/>
            </a:lvl4pPr>
            <a:lvl5pPr marL="5176053" indent="0">
              <a:buNone/>
              <a:defRPr sz="4000"/>
            </a:lvl5pPr>
            <a:lvl6pPr marL="6470066" indent="0">
              <a:buNone/>
              <a:defRPr sz="4000"/>
            </a:lvl6pPr>
            <a:lvl7pPr marL="7764079" indent="0">
              <a:buNone/>
              <a:defRPr sz="4000"/>
            </a:lvl7pPr>
            <a:lvl8pPr marL="9058092" indent="0">
              <a:buNone/>
              <a:defRPr sz="4000"/>
            </a:lvl8pPr>
            <a:lvl9pPr marL="10352105" indent="0">
              <a:buNone/>
              <a:defRPr sz="4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FC734B-9E21-4180-9E32-539175507E46}" type="slidenum">
              <a:rPr lang="en-GB" altLang="en-US"/>
              <a:pPr>
                <a:defRPr/>
              </a:pPr>
              <a:t>‹#›</a:t>
            </a:fld>
            <a:endParaRPr lang="en-GB" altLang="en-US"/>
          </a:p>
        </p:txBody>
      </p:sp>
    </p:spTree>
    <p:extLst>
      <p:ext uri="{BB962C8B-B14F-4D97-AF65-F5344CB8AC3E}">
        <p14:creationId xmlns:p14="http://schemas.microsoft.com/office/powerpoint/2010/main" val="194994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8668" y="7062032"/>
            <a:ext cx="9406960" cy="19990356"/>
          </a:xfrm>
        </p:spPr>
        <p:txBody>
          <a:bodyPr/>
          <a:lstStyle>
            <a:lvl1pPr>
              <a:defRPr sz="7900"/>
            </a:lvl1pPr>
            <a:lvl2pPr>
              <a:defRPr sz="68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906685" y="7062032"/>
            <a:ext cx="9411449" cy="19990356"/>
          </a:xfrm>
        </p:spPr>
        <p:txBody>
          <a:bodyPr/>
          <a:lstStyle>
            <a:lvl1pPr>
              <a:defRPr sz="7900"/>
            </a:lvl1pPr>
            <a:lvl2pPr>
              <a:defRPr sz="68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5907BE-25A8-43FD-B004-433CFDFF1FC2}" type="slidenum">
              <a:rPr lang="en-GB" altLang="en-US"/>
              <a:pPr>
                <a:defRPr/>
              </a:pPr>
              <a:t>‹#›</a:t>
            </a:fld>
            <a:endParaRPr lang="en-GB" altLang="en-US"/>
          </a:p>
        </p:txBody>
      </p:sp>
    </p:spTree>
    <p:extLst>
      <p:ext uri="{BB962C8B-B14F-4D97-AF65-F5344CB8AC3E}">
        <p14:creationId xmlns:p14="http://schemas.microsoft.com/office/powerpoint/2010/main" val="231377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8668" y="1213718"/>
            <a:ext cx="19249467" cy="504366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8666" y="6778831"/>
            <a:ext cx="9451862" cy="2823014"/>
          </a:xfrm>
        </p:spPr>
        <p:txBody>
          <a:bodyPr anchor="b"/>
          <a:lstStyle>
            <a:lvl1pPr marL="0" indent="0">
              <a:buNone/>
              <a:defRPr sz="6800" b="1"/>
            </a:lvl1pPr>
            <a:lvl2pPr marL="1294013" indent="0">
              <a:buNone/>
              <a:defRPr sz="5700" b="1"/>
            </a:lvl2pPr>
            <a:lvl3pPr marL="2588026" indent="0">
              <a:buNone/>
              <a:defRPr sz="5100" b="1"/>
            </a:lvl3pPr>
            <a:lvl4pPr marL="3882039" indent="0">
              <a:buNone/>
              <a:defRPr sz="4500" b="1"/>
            </a:lvl4pPr>
            <a:lvl5pPr marL="5176053" indent="0">
              <a:buNone/>
              <a:defRPr sz="4500" b="1"/>
            </a:lvl5pPr>
            <a:lvl6pPr marL="6470066" indent="0">
              <a:buNone/>
              <a:defRPr sz="4500" b="1"/>
            </a:lvl6pPr>
            <a:lvl7pPr marL="7764079" indent="0">
              <a:buNone/>
              <a:defRPr sz="4500" b="1"/>
            </a:lvl7pPr>
            <a:lvl8pPr marL="9058092" indent="0">
              <a:buNone/>
              <a:defRPr sz="4500" b="1"/>
            </a:lvl8pPr>
            <a:lvl9pPr marL="10352105" indent="0">
              <a:buNone/>
              <a:defRPr sz="4500" b="1"/>
            </a:lvl9pPr>
          </a:lstStyle>
          <a:p>
            <a:pPr lvl="0"/>
            <a:r>
              <a:rPr lang="en-US"/>
              <a:t>Click to edit Master text styles</a:t>
            </a:r>
          </a:p>
        </p:txBody>
      </p:sp>
      <p:sp>
        <p:nvSpPr>
          <p:cNvPr id="4" name="Content Placeholder 3"/>
          <p:cNvSpPr>
            <a:spLocks noGrp="1"/>
          </p:cNvSpPr>
          <p:nvPr>
            <p:ph sz="half" idx="2"/>
          </p:nvPr>
        </p:nvSpPr>
        <p:spPr>
          <a:xfrm>
            <a:off x="1068666" y="9601845"/>
            <a:ext cx="9451862" cy="17446050"/>
          </a:xfrm>
        </p:spPr>
        <p:txBody>
          <a:bodyPr/>
          <a:lstStyle>
            <a:lvl1pPr>
              <a:defRPr sz="6800"/>
            </a:lvl1pPr>
            <a:lvl2pPr>
              <a:defRPr sz="5700"/>
            </a:lvl2pPr>
            <a:lvl3pPr>
              <a:defRPr sz="5100"/>
            </a:lvl3pPr>
            <a:lvl4pPr>
              <a:defRPr sz="4500"/>
            </a:lvl4pPr>
            <a:lvl5pPr>
              <a:defRPr sz="4500"/>
            </a:lvl5pPr>
            <a:lvl6pPr>
              <a:defRPr sz="4500"/>
            </a:lvl6pPr>
            <a:lvl7pPr>
              <a:defRPr sz="4500"/>
            </a:lvl7pPr>
            <a:lvl8pPr>
              <a:defRPr sz="4500"/>
            </a:lvl8pPr>
            <a:lvl9pPr>
              <a:defRPr sz="4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866272" y="6778831"/>
            <a:ext cx="9451862" cy="2823014"/>
          </a:xfrm>
        </p:spPr>
        <p:txBody>
          <a:bodyPr anchor="b"/>
          <a:lstStyle>
            <a:lvl1pPr marL="0" indent="0">
              <a:buNone/>
              <a:defRPr sz="6800" b="1"/>
            </a:lvl1pPr>
            <a:lvl2pPr marL="1294013" indent="0">
              <a:buNone/>
              <a:defRPr sz="5700" b="1"/>
            </a:lvl2pPr>
            <a:lvl3pPr marL="2588026" indent="0">
              <a:buNone/>
              <a:defRPr sz="5100" b="1"/>
            </a:lvl3pPr>
            <a:lvl4pPr marL="3882039" indent="0">
              <a:buNone/>
              <a:defRPr sz="4500" b="1"/>
            </a:lvl4pPr>
            <a:lvl5pPr marL="5176053" indent="0">
              <a:buNone/>
              <a:defRPr sz="4500" b="1"/>
            </a:lvl5pPr>
            <a:lvl6pPr marL="6470066" indent="0">
              <a:buNone/>
              <a:defRPr sz="4500" b="1"/>
            </a:lvl6pPr>
            <a:lvl7pPr marL="7764079" indent="0">
              <a:buNone/>
              <a:defRPr sz="4500" b="1"/>
            </a:lvl7pPr>
            <a:lvl8pPr marL="9058092" indent="0">
              <a:buNone/>
              <a:defRPr sz="4500" b="1"/>
            </a:lvl8pPr>
            <a:lvl9pPr marL="10352105" indent="0">
              <a:buNone/>
              <a:defRPr sz="4500" b="1"/>
            </a:lvl9pPr>
          </a:lstStyle>
          <a:p>
            <a:pPr lvl="0"/>
            <a:r>
              <a:rPr lang="en-US"/>
              <a:t>Click to edit Master text styles</a:t>
            </a:r>
          </a:p>
        </p:txBody>
      </p:sp>
      <p:sp>
        <p:nvSpPr>
          <p:cNvPr id="6" name="Content Placeholder 5"/>
          <p:cNvSpPr>
            <a:spLocks noGrp="1"/>
          </p:cNvSpPr>
          <p:nvPr>
            <p:ph sz="quarter" idx="4"/>
          </p:nvPr>
        </p:nvSpPr>
        <p:spPr>
          <a:xfrm>
            <a:off x="10866272" y="9601845"/>
            <a:ext cx="9451862" cy="17446050"/>
          </a:xfrm>
        </p:spPr>
        <p:txBody>
          <a:bodyPr/>
          <a:lstStyle>
            <a:lvl1pPr>
              <a:defRPr sz="6800"/>
            </a:lvl1pPr>
            <a:lvl2pPr>
              <a:defRPr sz="5700"/>
            </a:lvl2pPr>
            <a:lvl3pPr>
              <a:defRPr sz="5100"/>
            </a:lvl3pPr>
            <a:lvl4pPr>
              <a:defRPr sz="4500"/>
            </a:lvl4pPr>
            <a:lvl5pPr>
              <a:defRPr sz="4500"/>
            </a:lvl5pPr>
            <a:lvl6pPr>
              <a:defRPr sz="4500"/>
            </a:lvl6pPr>
            <a:lvl7pPr>
              <a:defRPr sz="4500"/>
            </a:lvl7pPr>
            <a:lvl8pPr>
              <a:defRPr sz="4500"/>
            </a:lvl8pPr>
            <a:lvl9pPr>
              <a:defRPr sz="4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A5803B-3236-41D3-9657-B73BEEE4CF67}" type="slidenum">
              <a:rPr lang="en-GB" altLang="en-US"/>
              <a:pPr>
                <a:defRPr/>
              </a:pPr>
              <a:t>‹#›</a:t>
            </a:fld>
            <a:endParaRPr lang="en-GB" altLang="en-US"/>
          </a:p>
        </p:txBody>
      </p:sp>
    </p:spTree>
    <p:extLst>
      <p:ext uri="{BB962C8B-B14F-4D97-AF65-F5344CB8AC3E}">
        <p14:creationId xmlns:p14="http://schemas.microsoft.com/office/powerpoint/2010/main" val="12846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00B294-3345-4B89-A33C-74514FB032F3}" type="slidenum">
              <a:rPr lang="en-GB" altLang="en-US"/>
              <a:pPr>
                <a:defRPr/>
              </a:pPr>
              <a:t>‹#›</a:t>
            </a:fld>
            <a:endParaRPr lang="en-GB" altLang="en-US"/>
          </a:p>
        </p:txBody>
      </p:sp>
    </p:spTree>
    <p:extLst>
      <p:ext uri="{BB962C8B-B14F-4D97-AF65-F5344CB8AC3E}">
        <p14:creationId xmlns:p14="http://schemas.microsoft.com/office/powerpoint/2010/main" val="125715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59415D-F8C9-4547-B56F-D27F0192609A}" type="slidenum">
              <a:rPr lang="en-GB" altLang="en-US"/>
              <a:pPr>
                <a:defRPr/>
              </a:pPr>
              <a:t>‹#›</a:t>
            </a:fld>
            <a:endParaRPr lang="en-GB" altLang="en-US"/>
          </a:p>
        </p:txBody>
      </p:sp>
    </p:spTree>
    <p:extLst>
      <p:ext uri="{BB962C8B-B14F-4D97-AF65-F5344CB8AC3E}">
        <p14:creationId xmlns:p14="http://schemas.microsoft.com/office/powerpoint/2010/main" val="72308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8668" y="1204727"/>
            <a:ext cx="7036137" cy="5133571"/>
          </a:xfrm>
        </p:spPr>
        <p:txBody>
          <a:bodyPr anchor="b"/>
          <a:lstStyle>
            <a:lvl1pPr algn="l">
              <a:defRPr sz="5700" b="1"/>
            </a:lvl1pPr>
          </a:lstStyle>
          <a:p>
            <a:r>
              <a:rPr lang="en-US"/>
              <a:t>Click to edit Master title style</a:t>
            </a:r>
            <a:endParaRPr lang="en-GB"/>
          </a:p>
        </p:txBody>
      </p:sp>
      <p:sp>
        <p:nvSpPr>
          <p:cNvPr id="3" name="Content Placeholder 2"/>
          <p:cNvSpPr>
            <a:spLocks noGrp="1"/>
          </p:cNvSpPr>
          <p:nvPr>
            <p:ph idx="1"/>
          </p:nvPr>
        </p:nvSpPr>
        <p:spPr>
          <a:xfrm>
            <a:off x="8360744" y="1204726"/>
            <a:ext cx="11957391" cy="25843169"/>
          </a:xfrm>
        </p:spPr>
        <p:txBody>
          <a:bodyPr/>
          <a:lstStyle>
            <a:lvl1pPr>
              <a:defRPr sz="9100"/>
            </a:lvl1pPr>
            <a:lvl2pPr>
              <a:defRPr sz="7900"/>
            </a:lvl2pPr>
            <a:lvl3pPr>
              <a:defRPr sz="68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8668" y="6338298"/>
            <a:ext cx="7036137" cy="20709598"/>
          </a:xfrm>
        </p:spPr>
        <p:txBody>
          <a:bodyPr/>
          <a:lstStyle>
            <a:lvl1pPr marL="0" indent="0">
              <a:buNone/>
              <a:defRPr sz="4000"/>
            </a:lvl1pPr>
            <a:lvl2pPr marL="1294013" indent="0">
              <a:buNone/>
              <a:defRPr sz="3400"/>
            </a:lvl2pPr>
            <a:lvl3pPr marL="2588026" indent="0">
              <a:buNone/>
              <a:defRPr sz="2800"/>
            </a:lvl3pPr>
            <a:lvl4pPr marL="3882039" indent="0">
              <a:buNone/>
              <a:defRPr sz="2500"/>
            </a:lvl4pPr>
            <a:lvl5pPr marL="5176053" indent="0">
              <a:buNone/>
              <a:defRPr sz="2500"/>
            </a:lvl5pPr>
            <a:lvl6pPr marL="6470066" indent="0">
              <a:buNone/>
              <a:defRPr sz="2500"/>
            </a:lvl6pPr>
            <a:lvl7pPr marL="7764079" indent="0">
              <a:buNone/>
              <a:defRPr sz="2500"/>
            </a:lvl7pPr>
            <a:lvl8pPr marL="9058092" indent="0">
              <a:buNone/>
              <a:defRPr sz="2500"/>
            </a:lvl8pPr>
            <a:lvl9pPr marL="10352105" indent="0">
              <a:buNone/>
              <a:defRPr sz="25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5D368-D3B3-48A6-A92C-F9704AFE0A41}" type="slidenum">
              <a:rPr lang="en-GB" altLang="en-US"/>
              <a:pPr>
                <a:defRPr/>
              </a:pPr>
              <a:t>‹#›</a:t>
            </a:fld>
            <a:endParaRPr lang="en-GB" altLang="en-US"/>
          </a:p>
        </p:txBody>
      </p:sp>
    </p:spTree>
    <p:extLst>
      <p:ext uri="{BB962C8B-B14F-4D97-AF65-F5344CB8AC3E}">
        <p14:creationId xmlns:p14="http://schemas.microsoft.com/office/powerpoint/2010/main" val="1602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3842" y="21195087"/>
            <a:ext cx="12828488" cy="2503850"/>
          </a:xfrm>
        </p:spPr>
        <p:txBody>
          <a:bodyPr anchor="b"/>
          <a:lstStyle>
            <a:lvl1pPr algn="l">
              <a:defRPr sz="5700" b="1"/>
            </a:lvl1pPr>
          </a:lstStyle>
          <a:p>
            <a:r>
              <a:rPr lang="en-US"/>
              <a:t>Click to edit Master title style</a:t>
            </a:r>
            <a:endParaRPr lang="en-GB"/>
          </a:p>
        </p:txBody>
      </p:sp>
      <p:sp>
        <p:nvSpPr>
          <p:cNvPr id="3" name="Picture Placeholder 2"/>
          <p:cNvSpPr>
            <a:spLocks noGrp="1"/>
          </p:cNvSpPr>
          <p:nvPr>
            <p:ph type="pic" idx="1"/>
          </p:nvPr>
        </p:nvSpPr>
        <p:spPr>
          <a:xfrm>
            <a:off x="4193842" y="2706138"/>
            <a:ext cx="12828488" cy="18165289"/>
          </a:xfrm>
        </p:spPr>
        <p:txBody>
          <a:bodyPr/>
          <a:lstStyle>
            <a:lvl1pPr marL="0" indent="0">
              <a:buNone/>
              <a:defRPr sz="9100"/>
            </a:lvl1pPr>
            <a:lvl2pPr marL="1294013" indent="0">
              <a:buNone/>
              <a:defRPr sz="7900"/>
            </a:lvl2pPr>
            <a:lvl3pPr marL="2588026" indent="0">
              <a:buNone/>
              <a:defRPr sz="6800"/>
            </a:lvl3pPr>
            <a:lvl4pPr marL="3882039" indent="0">
              <a:buNone/>
              <a:defRPr sz="5700"/>
            </a:lvl4pPr>
            <a:lvl5pPr marL="5176053" indent="0">
              <a:buNone/>
              <a:defRPr sz="5700"/>
            </a:lvl5pPr>
            <a:lvl6pPr marL="6470066" indent="0">
              <a:buNone/>
              <a:defRPr sz="5700"/>
            </a:lvl6pPr>
            <a:lvl7pPr marL="7764079" indent="0">
              <a:buNone/>
              <a:defRPr sz="5700"/>
            </a:lvl7pPr>
            <a:lvl8pPr marL="9058092" indent="0">
              <a:buNone/>
              <a:defRPr sz="5700"/>
            </a:lvl8pPr>
            <a:lvl9pPr marL="10352105" indent="0">
              <a:buNone/>
              <a:defRPr sz="5700"/>
            </a:lvl9pPr>
          </a:lstStyle>
          <a:p>
            <a:pPr lvl="0"/>
            <a:endParaRPr lang="en-GB" noProof="0"/>
          </a:p>
        </p:txBody>
      </p:sp>
      <p:sp>
        <p:nvSpPr>
          <p:cNvPr id="4" name="Text Placeholder 3"/>
          <p:cNvSpPr>
            <a:spLocks noGrp="1"/>
          </p:cNvSpPr>
          <p:nvPr>
            <p:ph type="body" sz="half" idx="2"/>
          </p:nvPr>
        </p:nvSpPr>
        <p:spPr>
          <a:xfrm>
            <a:off x="4193842" y="23698937"/>
            <a:ext cx="12828488" cy="3551244"/>
          </a:xfrm>
        </p:spPr>
        <p:txBody>
          <a:bodyPr/>
          <a:lstStyle>
            <a:lvl1pPr marL="0" indent="0">
              <a:buNone/>
              <a:defRPr sz="4000"/>
            </a:lvl1pPr>
            <a:lvl2pPr marL="1294013" indent="0">
              <a:buNone/>
              <a:defRPr sz="3400"/>
            </a:lvl2pPr>
            <a:lvl3pPr marL="2588026" indent="0">
              <a:buNone/>
              <a:defRPr sz="2800"/>
            </a:lvl3pPr>
            <a:lvl4pPr marL="3882039" indent="0">
              <a:buNone/>
              <a:defRPr sz="2500"/>
            </a:lvl4pPr>
            <a:lvl5pPr marL="5176053" indent="0">
              <a:buNone/>
              <a:defRPr sz="2500"/>
            </a:lvl5pPr>
            <a:lvl6pPr marL="6470066" indent="0">
              <a:buNone/>
              <a:defRPr sz="2500"/>
            </a:lvl6pPr>
            <a:lvl7pPr marL="7764079" indent="0">
              <a:buNone/>
              <a:defRPr sz="2500"/>
            </a:lvl7pPr>
            <a:lvl8pPr marL="9058092" indent="0">
              <a:buNone/>
              <a:defRPr sz="2500"/>
            </a:lvl8pPr>
            <a:lvl9pPr marL="10352105" indent="0">
              <a:buNone/>
              <a:defRPr sz="25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F475FE-4413-4A88-954C-511900573468}" type="slidenum">
              <a:rPr lang="en-GB" altLang="en-US"/>
              <a:pPr>
                <a:defRPr/>
              </a:pPr>
              <a:t>‹#›</a:t>
            </a:fld>
            <a:endParaRPr lang="en-GB" altLang="en-US"/>
          </a:p>
        </p:txBody>
      </p:sp>
    </p:spTree>
    <p:extLst>
      <p:ext uri="{BB962C8B-B14F-4D97-AF65-F5344CB8AC3E}">
        <p14:creationId xmlns:p14="http://schemas.microsoft.com/office/powerpoint/2010/main" val="75281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8388" y="1214438"/>
            <a:ext cx="192500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17" tIns="147609" rIns="295217" bIns="147609"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068388" y="7062788"/>
            <a:ext cx="19250025" cy="199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17" tIns="147609" rIns="295217" bIns="14760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1068388" y="27573288"/>
            <a:ext cx="4992687" cy="2105025"/>
          </a:xfrm>
          <a:prstGeom prst="rect">
            <a:avLst/>
          </a:prstGeom>
          <a:noFill/>
          <a:ln w="9525">
            <a:noFill/>
            <a:miter lim="800000"/>
            <a:headEnd/>
            <a:tailEnd/>
          </a:ln>
          <a:effectLst/>
        </p:spPr>
        <p:txBody>
          <a:bodyPr vert="horz" wrap="square" lIns="295217" tIns="147609" rIns="295217" bIns="147609" numCol="1" anchor="t" anchorCtr="0" compatLnSpc="1">
            <a:prstTxWarp prst="textNoShape">
              <a:avLst/>
            </a:prstTxWarp>
          </a:bodyPr>
          <a:lstStyle>
            <a:lvl1pPr eaLnBrk="1" hangingPunct="1">
              <a:defRPr sz="450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7305675" y="27573288"/>
            <a:ext cx="6775450" cy="2105025"/>
          </a:xfrm>
          <a:prstGeom prst="rect">
            <a:avLst/>
          </a:prstGeom>
          <a:noFill/>
          <a:ln w="9525">
            <a:noFill/>
            <a:miter lim="800000"/>
            <a:headEnd/>
            <a:tailEnd/>
          </a:ln>
          <a:effectLst/>
        </p:spPr>
        <p:txBody>
          <a:bodyPr vert="horz" wrap="square" lIns="295217" tIns="147609" rIns="295217" bIns="147609" numCol="1" anchor="t" anchorCtr="0" compatLnSpc="1">
            <a:prstTxWarp prst="textNoShape">
              <a:avLst/>
            </a:prstTxWarp>
          </a:bodyPr>
          <a:lstStyle>
            <a:lvl1pPr algn="ctr" eaLnBrk="1" hangingPunct="1">
              <a:defRPr sz="4500">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5325725" y="27573288"/>
            <a:ext cx="4992688" cy="2105025"/>
          </a:xfrm>
          <a:prstGeom prst="rect">
            <a:avLst/>
          </a:prstGeom>
          <a:noFill/>
          <a:ln w="9525">
            <a:noFill/>
            <a:miter lim="800000"/>
            <a:headEnd/>
            <a:tailEnd/>
          </a:ln>
          <a:effectLst/>
        </p:spPr>
        <p:txBody>
          <a:bodyPr vert="horz" wrap="square" lIns="295217" tIns="147609" rIns="295217" bIns="147609" numCol="1" anchor="t" anchorCtr="0" compatLnSpc="1">
            <a:prstTxWarp prst="textNoShape">
              <a:avLst/>
            </a:prstTxWarp>
          </a:bodyPr>
          <a:lstStyle>
            <a:lvl1pPr algn="r" eaLnBrk="1" hangingPunct="1">
              <a:defRPr sz="4500">
                <a:ea typeface="MS PGothic" panose="020B0600070205080204" pitchFamily="34" charset="-128"/>
                <a:cs typeface="Arial" panose="020B0604020202020204" pitchFamily="34" charset="0"/>
              </a:defRPr>
            </a:lvl1pPr>
          </a:lstStyle>
          <a:p>
            <a:pPr>
              <a:defRPr/>
            </a:pPr>
            <a:fld id="{185B122C-411E-4626-8254-18FFBADEE7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951163" rtl="0" eaLnBrk="0" fontAlgn="base" hangingPunct="0">
        <a:spcBef>
          <a:spcPct val="0"/>
        </a:spcBef>
        <a:spcAft>
          <a:spcPct val="0"/>
        </a:spcAft>
        <a:defRPr sz="14200">
          <a:solidFill>
            <a:schemeClr val="tx2"/>
          </a:solidFill>
          <a:latin typeface="+mj-lt"/>
          <a:ea typeface="ＭＳ Ｐゴシック" panose="020B0600070205080204" pitchFamily="34" charset="-128"/>
          <a:cs typeface="ＭＳ Ｐゴシック" charset="0"/>
        </a:defRPr>
      </a:lvl1pPr>
      <a:lvl2pPr algn="ctr" defTabSz="2951163" rtl="0" eaLnBrk="0" fontAlgn="base" hangingPunct="0">
        <a:spcBef>
          <a:spcPct val="0"/>
        </a:spcBef>
        <a:spcAft>
          <a:spcPct val="0"/>
        </a:spcAft>
        <a:defRPr sz="14200">
          <a:solidFill>
            <a:schemeClr val="tx2"/>
          </a:solidFill>
          <a:latin typeface="Arial" charset="0"/>
          <a:ea typeface="ＭＳ Ｐゴシック" panose="020B0600070205080204" pitchFamily="34" charset="-128"/>
          <a:cs typeface="ＭＳ Ｐゴシック" charset="0"/>
        </a:defRPr>
      </a:lvl2pPr>
      <a:lvl3pPr algn="ctr" defTabSz="2951163" rtl="0" eaLnBrk="0" fontAlgn="base" hangingPunct="0">
        <a:spcBef>
          <a:spcPct val="0"/>
        </a:spcBef>
        <a:spcAft>
          <a:spcPct val="0"/>
        </a:spcAft>
        <a:defRPr sz="14200">
          <a:solidFill>
            <a:schemeClr val="tx2"/>
          </a:solidFill>
          <a:latin typeface="Arial" charset="0"/>
          <a:ea typeface="ＭＳ Ｐゴシック" panose="020B0600070205080204" pitchFamily="34" charset="-128"/>
          <a:cs typeface="ＭＳ Ｐゴシック" charset="0"/>
        </a:defRPr>
      </a:lvl3pPr>
      <a:lvl4pPr algn="ctr" defTabSz="2951163" rtl="0" eaLnBrk="0" fontAlgn="base" hangingPunct="0">
        <a:spcBef>
          <a:spcPct val="0"/>
        </a:spcBef>
        <a:spcAft>
          <a:spcPct val="0"/>
        </a:spcAft>
        <a:defRPr sz="14200">
          <a:solidFill>
            <a:schemeClr val="tx2"/>
          </a:solidFill>
          <a:latin typeface="Arial" charset="0"/>
          <a:ea typeface="ＭＳ Ｐゴシック" panose="020B0600070205080204" pitchFamily="34" charset="-128"/>
          <a:cs typeface="ＭＳ Ｐゴシック" charset="0"/>
        </a:defRPr>
      </a:lvl4pPr>
      <a:lvl5pPr algn="ctr" defTabSz="2951163" rtl="0" eaLnBrk="0" fontAlgn="base" hangingPunct="0">
        <a:spcBef>
          <a:spcPct val="0"/>
        </a:spcBef>
        <a:spcAft>
          <a:spcPct val="0"/>
        </a:spcAft>
        <a:defRPr sz="14200">
          <a:solidFill>
            <a:schemeClr val="tx2"/>
          </a:solidFill>
          <a:latin typeface="Arial" charset="0"/>
          <a:ea typeface="ＭＳ Ｐゴシック" panose="020B0600070205080204" pitchFamily="34" charset="-128"/>
          <a:cs typeface="ＭＳ Ｐゴシック" charset="0"/>
        </a:defRPr>
      </a:lvl5pPr>
      <a:lvl6pPr marL="1294013" algn="ctr" defTabSz="2951969" rtl="0" fontAlgn="base">
        <a:spcBef>
          <a:spcPct val="0"/>
        </a:spcBef>
        <a:spcAft>
          <a:spcPct val="0"/>
        </a:spcAft>
        <a:defRPr sz="14200">
          <a:solidFill>
            <a:schemeClr val="tx2"/>
          </a:solidFill>
          <a:latin typeface="Arial" charset="0"/>
        </a:defRPr>
      </a:lvl6pPr>
      <a:lvl7pPr marL="2588026" algn="ctr" defTabSz="2951969" rtl="0" fontAlgn="base">
        <a:spcBef>
          <a:spcPct val="0"/>
        </a:spcBef>
        <a:spcAft>
          <a:spcPct val="0"/>
        </a:spcAft>
        <a:defRPr sz="14200">
          <a:solidFill>
            <a:schemeClr val="tx2"/>
          </a:solidFill>
          <a:latin typeface="Arial" charset="0"/>
        </a:defRPr>
      </a:lvl7pPr>
      <a:lvl8pPr marL="3882039" algn="ctr" defTabSz="2951969" rtl="0" fontAlgn="base">
        <a:spcBef>
          <a:spcPct val="0"/>
        </a:spcBef>
        <a:spcAft>
          <a:spcPct val="0"/>
        </a:spcAft>
        <a:defRPr sz="14200">
          <a:solidFill>
            <a:schemeClr val="tx2"/>
          </a:solidFill>
          <a:latin typeface="Arial" charset="0"/>
        </a:defRPr>
      </a:lvl8pPr>
      <a:lvl9pPr marL="5176053" algn="ctr" defTabSz="2951969" rtl="0" fontAlgn="base">
        <a:spcBef>
          <a:spcPct val="0"/>
        </a:spcBef>
        <a:spcAft>
          <a:spcPct val="0"/>
        </a:spcAft>
        <a:defRPr sz="14200">
          <a:solidFill>
            <a:schemeClr val="tx2"/>
          </a:solidFill>
          <a:latin typeface="Arial" charset="0"/>
        </a:defRPr>
      </a:lvl9pPr>
    </p:titleStyle>
    <p:bodyStyle>
      <a:lvl1pPr marL="1104900" indent="-1104900" algn="l" defTabSz="2951163" rtl="0" eaLnBrk="0" fontAlgn="base" hangingPunct="0">
        <a:spcBef>
          <a:spcPct val="20000"/>
        </a:spcBef>
        <a:spcAft>
          <a:spcPct val="0"/>
        </a:spcAft>
        <a:buChar char="•"/>
        <a:defRPr sz="10500">
          <a:solidFill>
            <a:schemeClr val="tx1"/>
          </a:solidFill>
          <a:latin typeface="+mn-lt"/>
          <a:ea typeface="ＭＳ Ｐゴシック" panose="020B0600070205080204" pitchFamily="34" charset="-128"/>
          <a:cs typeface="ＭＳ Ｐゴシック" charset="0"/>
        </a:defRPr>
      </a:lvl1pPr>
      <a:lvl2pPr marL="2398713" indent="-920750" algn="l" defTabSz="2951163" rtl="0" eaLnBrk="0" fontAlgn="base" hangingPunct="0">
        <a:spcBef>
          <a:spcPct val="20000"/>
        </a:spcBef>
        <a:spcAft>
          <a:spcPct val="0"/>
        </a:spcAft>
        <a:buChar char="–"/>
        <a:defRPr sz="9100">
          <a:solidFill>
            <a:schemeClr val="tx1"/>
          </a:solidFill>
          <a:latin typeface="+mn-lt"/>
          <a:ea typeface="ＭＳ Ｐゴシック" panose="020B0600070205080204" pitchFamily="34" charset="-128"/>
        </a:defRPr>
      </a:lvl2pPr>
      <a:lvl3pPr marL="3687763" indent="-736600" algn="l" defTabSz="2951163" rtl="0" eaLnBrk="0" fontAlgn="base" hangingPunct="0">
        <a:spcBef>
          <a:spcPct val="20000"/>
        </a:spcBef>
        <a:spcAft>
          <a:spcPct val="0"/>
        </a:spcAft>
        <a:buChar char="•"/>
        <a:defRPr sz="7600">
          <a:solidFill>
            <a:schemeClr val="tx1"/>
          </a:solidFill>
          <a:latin typeface="+mn-lt"/>
          <a:ea typeface="ＭＳ Ｐゴシック" panose="020B0600070205080204" pitchFamily="34" charset="-128"/>
        </a:defRPr>
      </a:lvl3pPr>
      <a:lvl4pPr marL="5165725" indent="-736600" algn="l" defTabSz="2951163" rtl="0" eaLnBrk="0" fontAlgn="base" hangingPunct="0">
        <a:spcBef>
          <a:spcPct val="20000"/>
        </a:spcBef>
        <a:spcAft>
          <a:spcPct val="0"/>
        </a:spcAft>
        <a:buChar char="–"/>
        <a:defRPr sz="6500">
          <a:solidFill>
            <a:schemeClr val="tx1"/>
          </a:solidFill>
          <a:latin typeface="+mn-lt"/>
          <a:ea typeface="ＭＳ Ｐゴシック" panose="020B0600070205080204" pitchFamily="34" charset="-128"/>
        </a:defRPr>
      </a:lvl4pPr>
      <a:lvl5pPr marL="6640513" indent="-736600" algn="l" defTabSz="2951163" rtl="0" eaLnBrk="0" fontAlgn="base" hangingPunct="0">
        <a:spcBef>
          <a:spcPct val="20000"/>
        </a:spcBef>
        <a:spcAft>
          <a:spcPct val="0"/>
        </a:spcAft>
        <a:buChar char="»"/>
        <a:defRPr sz="6500">
          <a:solidFill>
            <a:schemeClr val="tx1"/>
          </a:solidFill>
          <a:latin typeface="+mn-lt"/>
          <a:ea typeface="ＭＳ Ｐゴシック" panose="020B0600070205080204" pitchFamily="34" charset="-128"/>
        </a:defRPr>
      </a:lvl5pPr>
      <a:lvl6pPr marL="7934817" indent="-736869" algn="l" defTabSz="2951969" rtl="0" fontAlgn="base">
        <a:spcBef>
          <a:spcPct val="20000"/>
        </a:spcBef>
        <a:spcAft>
          <a:spcPct val="0"/>
        </a:spcAft>
        <a:buChar char="»"/>
        <a:defRPr sz="6500">
          <a:solidFill>
            <a:schemeClr val="tx1"/>
          </a:solidFill>
          <a:latin typeface="+mn-lt"/>
        </a:defRPr>
      </a:lvl6pPr>
      <a:lvl7pPr marL="9228830" indent="-736869" algn="l" defTabSz="2951969" rtl="0" fontAlgn="base">
        <a:spcBef>
          <a:spcPct val="20000"/>
        </a:spcBef>
        <a:spcAft>
          <a:spcPct val="0"/>
        </a:spcAft>
        <a:buChar char="»"/>
        <a:defRPr sz="6500">
          <a:solidFill>
            <a:schemeClr val="tx1"/>
          </a:solidFill>
          <a:latin typeface="+mn-lt"/>
        </a:defRPr>
      </a:lvl7pPr>
      <a:lvl8pPr marL="10522843" indent="-736869" algn="l" defTabSz="2951969" rtl="0" fontAlgn="base">
        <a:spcBef>
          <a:spcPct val="20000"/>
        </a:spcBef>
        <a:spcAft>
          <a:spcPct val="0"/>
        </a:spcAft>
        <a:buChar char="»"/>
        <a:defRPr sz="6500">
          <a:solidFill>
            <a:schemeClr val="tx1"/>
          </a:solidFill>
          <a:latin typeface="+mn-lt"/>
        </a:defRPr>
      </a:lvl8pPr>
      <a:lvl9pPr marL="11816856" indent="-736869" algn="l" defTabSz="2951969" rtl="0" fontAlgn="base">
        <a:spcBef>
          <a:spcPct val="20000"/>
        </a:spcBef>
        <a:spcAft>
          <a:spcPct val="0"/>
        </a:spcAft>
        <a:buChar char="»"/>
        <a:defRPr sz="6500">
          <a:solidFill>
            <a:schemeClr val="tx1"/>
          </a:solidFill>
          <a:latin typeface="+mn-lt"/>
        </a:defRPr>
      </a:lvl9pPr>
    </p:bodyStyle>
    <p:otherStyle>
      <a:defPPr>
        <a:defRPr lang="en-US"/>
      </a:defPPr>
      <a:lvl1pPr marL="0" algn="l" defTabSz="2588026" rtl="0" eaLnBrk="1" latinLnBrk="0" hangingPunct="1">
        <a:defRPr sz="5100" kern="1200">
          <a:solidFill>
            <a:schemeClr val="tx1"/>
          </a:solidFill>
          <a:latin typeface="+mn-lt"/>
          <a:ea typeface="+mn-ea"/>
          <a:cs typeface="+mn-cs"/>
        </a:defRPr>
      </a:lvl1pPr>
      <a:lvl2pPr marL="1294013" algn="l" defTabSz="2588026" rtl="0" eaLnBrk="1" latinLnBrk="0" hangingPunct="1">
        <a:defRPr sz="5100" kern="1200">
          <a:solidFill>
            <a:schemeClr val="tx1"/>
          </a:solidFill>
          <a:latin typeface="+mn-lt"/>
          <a:ea typeface="+mn-ea"/>
          <a:cs typeface="+mn-cs"/>
        </a:defRPr>
      </a:lvl2pPr>
      <a:lvl3pPr marL="2588026" algn="l" defTabSz="2588026" rtl="0" eaLnBrk="1" latinLnBrk="0" hangingPunct="1">
        <a:defRPr sz="5100" kern="1200">
          <a:solidFill>
            <a:schemeClr val="tx1"/>
          </a:solidFill>
          <a:latin typeface="+mn-lt"/>
          <a:ea typeface="+mn-ea"/>
          <a:cs typeface="+mn-cs"/>
        </a:defRPr>
      </a:lvl3pPr>
      <a:lvl4pPr marL="3882039" algn="l" defTabSz="2588026" rtl="0" eaLnBrk="1" latinLnBrk="0" hangingPunct="1">
        <a:defRPr sz="5100" kern="1200">
          <a:solidFill>
            <a:schemeClr val="tx1"/>
          </a:solidFill>
          <a:latin typeface="+mn-lt"/>
          <a:ea typeface="+mn-ea"/>
          <a:cs typeface="+mn-cs"/>
        </a:defRPr>
      </a:lvl4pPr>
      <a:lvl5pPr marL="5176053" algn="l" defTabSz="2588026" rtl="0" eaLnBrk="1" latinLnBrk="0" hangingPunct="1">
        <a:defRPr sz="5100" kern="1200">
          <a:solidFill>
            <a:schemeClr val="tx1"/>
          </a:solidFill>
          <a:latin typeface="+mn-lt"/>
          <a:ea typeface="+mn-ea"/>
          <a:cs typeface="+mn-cs"/>
        </a:defRPr>
      </a:lvl5pPr>
      <a:lvl6pPr marL="6470066" algn="l" defTabSz="2588026" rtl="0" eaLnBrk="1" latinLnBrk="0" hangingPunct="1">
        <a:defRPr sz="5100" kern="1200">
          <a:solidFill>
            <a:schemeClr val="tx1"/>
          </a:solidFill>
          <a:latin typeface="+mn-lt"/>
          <a:ea typeface="+mn-ea"/>
          <a:cs typeface="+mn-cs"/>
        </a:defRPr>
      </a:lvl6pPr>
      <a:lvl7pPr marL="7764079" algn="l" defTabSz="2588026" rtl="0" eaLnBrk="1" latinLnBrk="0" hangingPunct="1">
        <a:defRPr sz="5100" kern="1200">
          <a:solidFill>
            <a:schemeClr val="tx1"/>
          </a:solidFill>
          <a:latin typeface="+mn-lt"/>
          <a:ea typeface="+mn-ea"/>
          <a:cs typeface="+mn-cs"/>
        </a:defRPr>
      </a:lvl7pPr>
      <a:lvl8pPr marL="9058092" algn="l" defTabSz="2588026" rtl="0" eaLnBrk="1" latinLnBrk="0" hangingPunct="1">
        <a:defRPr sz="5100" kern="1200">
          <a:solidFill>
            <a:schemeClr val="tx1"/>
          </a:solidFill>
          <a:latin typeface="+mn-lt"/>
          <a:ea typeface="+mn-ea"/>
          <a:cs typeface="+mn-cs"/>
        </a:defRPr>
      </a:lvl8pPr>
      <a:lvl9pPr marL="10352105" algn="l" defTabSz="2588026"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0" y="-1"/>
            <a:ext cx="21386800" cy="3901796"/>
          </a:xfrm>
          <a:prstGeom prst="rect">
            <a:avLst/>
          </a:prstGeom>
          <a:solidFill>
            <a:srgbClr val="EDE7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tIns="720000" rIns="720000" bIns="360000"/>
          <a:lstStyle>
            <a:lvl1pPr>
              <a:spcBef>
                <a:spcPct val="20000"/>
              </a:spcBef>
              <a:buChar char="•"/>
              <a:defRPr sz="10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9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7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6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6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6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6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6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65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FontTx/>
              <a:buNone/>
            </a:pPr>
            <a:r>
              <a:rPr lang="en-GB" altLang="en-US" sz="4400" b="1" dirty="0">
                <a:solidFill>
                  <a:srgbClr val="D31245"/>
                </a:solidFill>
              </a:rPr>
              <a:t>Unravelling the genetic mechanisms behind Cardiovascular Disease </a:t>
            </a:r>
          </a:p>
          <a:p>
            <a:pPr eaLnBrk="1" hangingPunct="1">
              <a:lnSpc>
                <a:spcPct val="150000"/>
              </a:lnSpc>
              <a:spcBef>
                <a:spcPct val="0"/>
              </a:spcBef>
              <a:buFontTx/>
              <a:buNone/>
            </a:pPr>
            <a:r>
              <a:rPr lang="en-GB" altLang="en-US" sz="4400" b="1" dirty="0">
                <a:solidFill>
                  <a:srgbClr val="D31245"/>
                </a:solidFill>
              </a:rPr>
              <a:t>using the Zebrafish as a model organism</a:t>
            </a:r>
          </a:p>
          <a:p>
            <a:pPr>
              <a:buNone/>
            </a:pPr>
            <a:r>
              <a:rPr lang="en-GB" sz="2800" b="1" kern="1400" dirty="0">
                <a:latin typeface="+mj-lt"/>
              </a:rPr>
              <a:t>Post-16 students Tapton School, 2012– present,  A. Bradbury *,  N. Harris*,  N. Logan*,  M. Milo </a:t>
            </a:r>
            <a:r>
              <a:rPr lang="en-GB" sz="2800" b="1" kern="1400" baseline="30000" dirty="0">
                <a:latin typeface="+mj-lt"/>
              </a:rPr>
              <a:t>†</a:t>
            </a:r>
            <a:r>
              <a:rPr lang="en-GB" sz="2800" kern="1400" baseline="30000" dirty="0">
                <a:latin typeface="+mj-lt"/>
              </a:rPr>
              <a:t></a:t>
            </a:r>
            <a:r>
              <a:rPr lang="en-GB" sz="2800" b="1" kern="1400" dirty="0">
                <a:latin typeface="+mj-lt"/>
              </a:rPr>
              <a:t>,T. Chico</a:t>
            </a:r>
            <a:r>
              <a:rPr lang="en-GB" sz="2800" b="1" kern="1400" baseline="30000" dirty="0">
                <a:latin typeface="+mj-lt"/>
              </a:rPr>
              <a:t> †</a:t>
            </a:r>
            <a:r>
              <a:rPr lang="en-GB" sz="2800" b="1" kern="1400" dirty="0">
                <a:latin typeface="+mj-lt"/>
              </a:rPr>
              <a:t>,  </a:t>
            </a:r>
            <a:r>
              <a:rPr lang="en-US" sz="2800" b="1" kern="1400" dirty="0">
                <a:latin typeface="+mj-lt"/>
              </a:rPr>
              <a:t> </a:t>
            </a:r>
          </a:p>
          <a:p>
            <a:pPr>
              <a:buNone/>
            </a:pPr>
            <a:r>
              <a:rPr lang="en-US" sz="2800" kern="1400" dirty="0">
                <a:latin typeface="+mj-lt"/>
              </a:rPr>
              <a:t>*</a:t>
            </a:r>
            <a:r>
              <a:rPr lang="en-US" sz="2800" kern="1400" dirty="0" err="1">
                <a:latin typeface="+mj-lt"/>
              </a:rPr>
              <a:t>Tapton</a:t>
            </a:r>
            <a:r>
              <a:rPr lang="en-US" sz="2800" kern="1400" dirty="0">
                <a:latin typeface="+mj-lt"/>
              </a:rPr>
              <a:t> School, </a:t>
            </a:r>
            <a:r>
              <a:rPr lang="en-US" sz="2800" kern="1400" baseline="30000" dirty="0">
                <a:latin typeface="+mj-lt"/>
              </a:rPr>
              <a:t>†</a:t>
            </a:r>
            <a:r>
              <a:rPr lang="en-US" sz="2800" kern="1400" dirty="0">
                <a:latin typeface="+mj-lt"/>
              </a:rPr>
              <a:t>Sheffield; </a:t>
            </a:r>
            <a:r>
              <a:rPr lang="en-GB" sz="2800" kern="1400" baseline="30000" dirty="0">
                <a:latin typeface="+mj-lt"/>
              </a:rPr>
              <a:t></a:t>
            </a:r>
            <a:r>
              <a:rPr lang="en-GB" sz="2800" kern="1400" dirty="0">
                <a:latin typeface="+mj-lt"/>
              </a:rPr>
              <a:t>Bateson Centre, University of Sheffield</a:t>
            </a:r>
          </a:p>
          <a:p>
            <a:pPr eaLnBrk="1" hangingPunct="1">
              <a:lnSpc>
                <a:spcPct val="110000"/>
              </a:lnSpc>
              <a:spcBef>
                <a:spcPct val="0"/>
              </a:spcBef>
              <a:spcAft>
                <a:spcPct val="30000"/>
              </a:spcAft>
              <a:buFontTx/>
              <a:buNone/>
            </a:pPr>
            <a:endParaRPr lang="en-GB" altLang="en-US" sz="2800" b="1" dirty="0">
              <a:solidFill>
                <a:srgbClr val="1D1D1C"/>
              </a:solidFill>
            </a:endParaRPr>
          </a:p>
        </p:txBody>
      </p:sp>
      <p:sp>
        <p:nvSpPr>
          <p:cNvPr id="15364" name="Rectangle 8"/>
          <p:cNvSpPr>
            <a:spLocks noChangeArrowheads="1"/>
          </p:cNvSpPr>
          <p:nvPr/>
        </p:nvSpPr>
        <p:spPr bwMode="auto">
          <a:xfrm>
            <a:off x="23777" y="3780249"/>
            <a:ext cx="21400109" cy="24405727"/>
          </a:xfrm>
          <a:prstGeom prst="rect">
            <a:avLst/>
          </a:prstGeom>
          <a:solidFill>
            <a:srgbClr val="FFFFFF"/>
          </a:solidFill>
          <a:ln w="9525">
            <a:noFill/>
            <a:miter lim="800000"/>
            <a:headEnd/>
            <a:tailEnd/>
          </a:ln>
        </p:spPr>
        <p:txBody>
          <a:bodyPr lIns="720000" tIns="360000" rIns="720000" bIns="360000" numCol="2" spcCol="1080000"/>
          <a:lstStyle/>
          <a:p>
            <a:pPr eaLnBrk="1" hangingPunct="1">
              <a:lnSpc>
                <a:spcPct val="120000"/>
              </a:lnSpc>
              <a:defRPr/>
            </a:pPr>
            <a:r>
              <a:rPr lang="en-US" sz="3100" b="1" dirty="0">
                <a:solidFill>
                  <a:srgbClr val="D31245"/>
                </a:solidFill>
                <a:latin typeface="Arial" charset="0"/>
                <a:ea typeface="ＭＳ Ｐゴシック" charset="0"/>
                <a:cs typeface="ＭＳ Ｐゴシック" charset="0"/>
              </a:rPr>
              <a:t>Overview</a:t>
            </a:r>
          </a:p>
          <a:p>
            <a:pPr eaLnBrk="1" hangingPunct="1">
              <a:lnSpc>
                <a:spcPct val="120000"/>
              </a:lnSpc>
              <a:defRPr/>
            </a:pPr>
            <a:r>
              <a:rPr lang="en-US" sz="3100" dirty="0">
                <a:solidFill>
                  <a:srgbClr val="1D1D1C"/>
                </a:solidFill>
                <a:latin typeface="Arial" charset="0"/>
                <a:ea typeface="ＭＳ Ｐゴシック" charset="0"/>
                <a:cs typeface="ＭＳ Ｐゴシック" charset="0"/>
              </a:rPr>
              <a:t>Myocardial infarction (heart attack) is responsible for many deaths in the UK. Whilst we understand how lifestyle choices impact on this disease the molecular mechanisms behind its cause are still poorly understood. Here we report our research, in collaboration with the </a:t>
            </a:r>
            <a:r>
              <a:rPr lang="en-US" sz="3100" b="1" dirty="0">
                <a:solidFill>
                  <a:srgbClr val="1D1D1C"/>
                </a:solidFill>
                <a:latin typeface="Arial" charset="0"/>
                <a:ea typeface="ＭＳ Ｐゴシック" charset="0"/>
                <a:cs typeface="ＭＳ Ｐゴシック" charset="0"/>
              </a:rPr>
              <a:t>University of Sheffield</a:t>
            </a:r>
            <a:r>
              <a:rPr lang="en-US" sz="3100" dirty="0">
                <a:solidFill>
                  <a:srgbClr val="1D1D1C"/>
                </a:solidFill>
                <a:latin typeface="Arial" charset="0"/>
                <a:ea typeface="ＭＳ Ｐゴシック" charset="0"/>
                <a:cs typeface="ＭＳ Ｐゴシック" charset="0"/>
              </a:rPr>
              <a:t>, on the identification of a previously unknown gene (</a:t>
            </a:r>
            <a:r>
              <a:rPr lang="en-US" sz="3100" b="1" dirty="0">
                <a:solidFill>
                  <a:srgbClr val="1D1D1C"/>
                </a:solidFill>
                <a:latin typeface="Arial" charset="0"/>
                <a:ea typeface="ＭＳ Ｐゴシック" charset="0"/>
                <a:cs typeface="ＭＳ Ｐゴシック" charset="0"/>
              </a:rPr>
              <a:t>CDKL-1</a:t>
            </a:r>
            <a:r>
              <a:rPr lang="en-US" sz="3100" dirty="0">
                <a:solidFill>
                  <a:srgbClr val="1D1D1C"/>
                </a:solidFill>
                <a:latin typeface="Arial" charset="0"/>
                <a:ea typeface="ＭＳ Ｐゴシック" charset="0"/>
                <a:cs typeface="ＭＳ Ｐゴシック" charset="0"/>
              </a:rPr>
              <a:t>) and its role in this disease! </a:t>
            </a:r>
          </a:p>
          <a:p>
            <a:pPr eaLnBrk="1" hangingPunct="1">
              <a:lnSpc>
                <a:spcPct val="120000"/>
              </a:lnSpc>
              <a:defRPr/>
            </a:pPr>
            <a:r>
              <a:rPr lang="en-US" sz="3100" b="1" dirty="0">
                <a:solidFill>
                  <a:srgbClr val="D31245"/>
                </a:solidFill>
                <a:latin typeface="Arial" charset="0"/>
                <a:ea typeface="ＭＳ Ｐゴシック" charset="0"/>
                <a:cs typeface="ＭＳ Ｐゴシック" charset="0"/>
              </a:rPr>
              <a:t>Aims</a:t>
            </a:r>
          </a:p>
          <a:p>
            <a:pPr marL="457200" indent="-457200" eaLnBrk="1" hangingPunct="1">
              <a:lnSpc>
                <a:spcPct val="120000"/>
              </a:lnSpc>
              <a:buFont typeface="Arial" panose="020B0604020202020204" pitchFamily="34" charset="0"/>
              <a:buChar char="•"/>
              <a:defRPr/>
            </a:pPr>
            <a:r>
              <a:rPr lang="en-US" sz="3100" dirty="0">
                <a:latin typeface="Arial" charset="0"/>
                <a:ea typeface="ＭＳ Ｐゴシック" charset="0"/>
                <a:cs typeface="ＭＳ Ｐゴシック" charset="0"/>
              </a:rPr>
              <a:t>Screen patients with Atherosclerosis to Identify novel genes involved in Heart Disease.</a:t>
            </a:r>
          </a:p>
          <a:p>
            <a:pPr marL="457200" indent="-457200" eaLnBrk="1" hangingPunct="1">
              <a:lnSpc>
                <a:spcPct val="120000"/>
              </a:lnSpc>
              <a:buFont typeface="Arial" panose="020B0604020202020204" pitchFamily="34" charset="0"/>
              <a:buChar char="•"/>
              <a:defRPr/>
            </a:pPr>
            <a:r>
              <a:rPr lang="en-US" sz="3100" dirty="0">
                <a:latin typeface="Arial" charset="0"/>
                <a:ea typeface="ＭＳ Ｐゴシック" charset="0"/>
                <a:cs typeface="ＭＳ Ｐゴシック" charset="0"/>
              </a:rPr>
              <a:t>Use the Zebrafish model organism to indicate the role of the genes in development of blood vessels.</a:t>
            </a:r>
          </a:p>
          <a:p>
            <a:pPr eaLnBrk="1" hangingPunct="1">
              <a:lnSpc>
                <a:spcPct val="120000"/>
              </a:lnSpc>
              <a:defRPr/>
            </a:pPr>
            <a:r>
              <a:rPr lang="en-US" sz="3100" b="1" dirty="0">
                <a:solidFill>
                  <a:srgbClr val="D31245"/>
                </a:solidFill>
                <a:latin typeface="Arial" charset="0"/>
                <a:ea typeface="ＭＳ Ｐゴシック" charset="0"/>
                <a:cs typeface="ＭＳ Ｐゴシック" charset="0"/>
              </a:rPr>
              <a:t>Background information</a:t>
            </a:r>
          </a:p>
          <a:p>
            <a:pPr eaLnBrk="1" hangingPunct="1">
              <a:lnSpc>
                <a:spcPct val="120000"/>
              </a:lnSpc>
              <a:defRPr/>
            </a:pPr>
            <a:r>
              <a:rPr lang="en-GB" sz="3100" dirty="0">
                <a:latin typeface="Arial" charset="0"/>
                <a:ea typeface="ＭＳ Ｐゴシック" charset="0"/>
                <a:cs typeface="ＭＳ Ｐゴシック" charset="0"/>
              </a:rPr>
              <a:t>The blood of Heart Attack patients at the Northern General Hospital Sheffield, was analysed using </a:t>
            </a:r>
            <a:r>
              <a:rPr lang="en-GB" sz="3100" b="1" dirty="0" err="1">
                <a:latin typeface="Arial" charset="0"/>
                <a:ea typeface="ＭＳ Ｐゴシック" charset="0"/>
                <a:cs typeface="ＭＳ Ｐゴシック" charset="0"/>
              </a:rPr>
              <a:t>Affymetrix</a:t>
            </a:r>
            <a:r>
              <a:rPr lang="en-GB" sz="3100" b="1" dirty="0">
                <a:latin typeface="Arial" charset="0"/>
                <a:ea typeface="ＭＳ Ｐゴシック" charset="0"/>
                <a:cs typeface="ＭＳ Ｐゴシック" charset="0"/>
              </a:rPr>
              <a:t> gene chip</a:t>
            </a:r>
            <a:r>
              <a:rPr lang="en-GB" sz="3100" dirty="0">
                <a:latin typeface="Arial" charset="0"/>
                <a:ea typeface="ＭＳ Ｐゴシック" charset="0"/>
                <a:cs typeface="ＭＳ Ｐゴシック" charset="0"/>
              </a:rPr>
              <a:t> technology to determine differences in genetic markers. Genes are instructions for making the proteins which control our biology. This screen identified 82 genes as having significant differences in how they were being expressed in response to a myocardial infarction.</a:t>
            </a:r>
          </a:p>
          <a:p>
            <a:pPr eaLnBrk="1" hangingPunct="1">
              <a:lnSpc>
                <a:spcPct val="120000"/>
              </a:lnSpc>
              <a:defRPr/>
            </a:pPr>
            <a:r>
              <a:rPr lang="en-GB" sz="3100" dirty="0">
                <a:latin typeface="Arial" charset="0"/>
                <a:ea typeface="ＭＳ Ｐゴシック" charset="0"/>
                <a:cs typeface="ＭＳ Ｐゴシック" charset="0"/>
              </a:rPr>
              <a:t>To investigate the function of these genes we used the developing Zebrafish embryos to identify which tissues they were present in. </a:t>
            </a: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GB" sz="3100" dirty="0">
              <a:latin typeface="Arial" charset="0"/>
              <a:ea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r>
              <a:rPr lang="en-US" sz="3100" b="1" dirty="0">
                <a:solidFill>
                  <a:srgbClr val="D31245"/>
                </a:solidFill>
                <a:latin typeface="Arial" charset="0"/>
                <a:ea typeface="ＭＳ Ｐゴシック" charset="0"/>
                <a:cs typeface="ＭＳ Ｐゴシック" charset="0"/>
              </a:rPr>
              <a:t>Methodology</a:t>
            </a:r>
          </a:p>
          <a:p>
            <a:pPr eaLnBrk="1" hangingPunct="1">
              <a:lnSpc>
                <a:spcPct val="120000"/>
              </a:lnSpc>
              <a:defRPr/>
            </a:pPr>
            <a:r>
              <a:rPr lang="en-US" sz="3100" b="1" i="1" dirty="0">
                <a:solidFill>
                  <a:srgbClr val="1D1D1C"/>
                </a:solidFill>
                <a:latin typeface="Arial" charset="0"/>
                <a:ea typeface="ＭＳ Ｐゴシック" charset="0"/>
                <a:cs typeface="ＭＳ Ｐゴシック" charset="0"/>
              </a:rPr>
              <a:t>In-situ</a:t>
            </a:r>
            <a:r>
              <a:rPr lang="en-US" sz="3100" b="1" dirty="0">
                <a:solidFill>
                  <a:srgbClr val="1D1D1C"/>
                </a:solidFill>
                <a:latin typeface="Arial" charset="0"/>
                <a:ea typeface="ＭＳ Ｐゴシック" charset="0"/>
                <a:cs typeface="ＭＳ Ｐゴシック" charset="0"/>
              </a:rPr>
              <a:t> hybridization:  </a:t>
            </a:r>
            <a:r>
              <a:rPr lang="en-US" sz="3100" dirty="0">
                <a:solidFill>
                  <a:srgbClr val="1D1D1C"/>
                </a:solidFill>
                <a:latin typeface="Arial" charset="0"/>
                <a:ea typeface="ＭＳ Ｐゴシック" charset="0"/>
                <a:cs typeface="ＭＳ Ｐゴシック" charset="0"/>
              </a:rPr>
              <a:t>Specific probes were used to highlight tissues expressing genes of interest.</a:t>
            </a:r>
          </a:p>
          <a:p>
            <a:pPr eaLnBrk="1" hangingPunct="1">
              <a:lnSpc>
                <a:spcPct val="120000"/>
              </a:lnSpc>
              <a:defRPr/>
            </a:pPr>
            <a:r>
              <a:rPr lang="en-US" sz="3100" b="1" dirty="0">
                <a:solidFill>
                  <a:srgbClr val="1D1D1C"/>
                </a:solidFill>
                <a:latin typeface="Arial" charset="0"/>
                <a:ea typeface="ＭＳ Ｐゴシック" charset="0"/>
                <a:cs typeface="ＭＳ Ｐゴシック" charset="0"/>
              </a:rPr>
              <a:t>Genome Expression Omnibus (GEO): </a:t>
            </a:r>
            <a:r>
              <a:rPr lang="en-US" sz="3100" dirty="0">
                <a:solidFill>
                  <a:srgbClr val="1D1D1C"/>
                </a:solidFill>
                <a:latin typeface="Arial" charset="0"/>
                <a:ea typeface="ＭＳ Ｐゴシック" charset="0"/>
                <a:cs typeface="ＭＳ Ｐゴシック" charset="0"/>
              </a:rPr>
              <a:t>was used to determine </a:t>
            </a:r>
            <a:r>
              <a:rPr lang="en-US" sz="3100">
                <a:solidFill>
                  <a:srgbClr val="1D1D1C"/>
                </a:solidFill>
                <a:latin typeface="Arial" charset="0"/>
                <a:ea typeface="ＭＳ Ｐゴシック" charset="0"/>
                <a:cs typeface="ＭＳ Ｐゴシック" charset="0"/>
              </a:rPr>
              <a:t>genetic pathways.</a:t>
            </a:r>
            <a:endParaRPr lang="en-US" sz="3100"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1D1D1C"/>
              </a:solidFill>
              <a:latin typeface="Arial" charset="0"/>
              <a:ea typeface="ＭＳ Ｐゴシック" charset="0"/>
              <a:cs typeface="ＭＳ Ｐゴシック" charset="0"/>
            </a:endParaRPr>
          </a:p>
          <a:p>
            <a:pPr eaLnBrk="1" hangingPunct="1">
              <a:lnSpc>
                <a:spcPct val="120000"/>
              </a:lnSpc>
              <a:defRPr/>
            </a:pPr>
            <a:r>
              <a:rPr lang="en-US" sz="3200" b="1" dirty="0">
                <a:solidFill>
                  <a:srgbClr val="D31245"/>
                </a:solidFill>
                <a:latin typeface="Arial" charset="0"/>
                <a:ea typeface="ＭＳ Ｐゴシック" charset="0"/>
                <a:cs typeface="ＭＳ Ｐゴシック" charset="0"/>
              </a:rPr>
              <a:t>Results</a:t>
            </a:r>
          </a:p>
          <a:p>
            <a:pPr marL="457200" indent="-457200" eaLnBrk="1" hangingPunct="1">
              <a:lnSpc>
                <a:spcPct val="120000"/>
              </a:lnSpc>
              <a:buFont typeface="Arial" panose="020B0604020202020204" pitchFamily="34" charset="0"/>
              <a:buChar char="•"/>
              <a:defRPr/>
            </a:pPr>
            <a:r>
              <a:rPr lang="en-US" sz="3200" dirty="0">
                <a:latin typeface="Arial" charset="0"/>
                <a:ea typeface="ＭＳ Ｐゴシック" charset="0"/>
                <a:cs typeface="ＭＳ Ｐゴシック" charset="0"/>
              </a:rPr>
              <a:t>CDKL-1 is upregulated for 30 days after a heart attack (</a:t>
            </a:r>
            <a:r>
              <a:rPr lang="en-US" sz="3200" dirty="0" err="1">
                <a:latin typeface="Arial" charset="0"/>
                <a:ea typeface="ＭＳ Ｐゴシック" charset="0"/>
                <a:cs typeface="ＭＳ Ｐゴシック" charset="0"/>
              </a:rPr>
              <a:t>affymetrix</a:t>
            </a:r>
            <a:r>
              <a:rPr lang="en-US" sz="3200" dirty="0">
                <a:latin typeface="Arial" charset="0"/>
                <a:ea typeface="ＭＳ Ｐゴシック" charset="0"/>
                <a:cs typeface="ＭＳ Ｐゴシック" charset="0"/>
              </a:rPr>
              <a:t> analysis, data not shown)</a:t>
            </a:r>
          </a:p>
          <a:p>
            <a:pPr marL="457200" indent="-457200" eaLnBrk="1" hangingPunct="1">
              <a:lnSpc>
                <a:spcPct val="120000"/>
              </a:lnSpc>
              <a:buFont typeface="Arial" panose="020B0604020202020204" pitchFamily="34" charset="0"/>
              <a:buChar char="•"/>
              <a:defRPr/>
            </a:pPr>
            <a:r>
              <a:rPr lang="en-US" sz="3200" dirty="0">
                <a:latin typeface="Arial" charset="0"/>
                <a:ea typeface="ＭＳ Ｐゴシック" charset="0"/>
                <a:cs typeface="ＭＳ Ｐゴシック" charset="0"/>
              </a:rPr>
              <a:t>CDKL-1 localized expression in </a:t>
            </a:r>
            <a:r>
              <a:rPr lang="en-US" sz="3200" dirty="0" err="1">
                <a:latin typeface="Arial" charset="0"/>
                <a:ea typeface="ＭＳ Ｐゴシック" charset="0"/>
                <a:cs typeface="ＭＳ Ｐゴシック" charset="0"/>
              </a:rPr>
              <a:t>Hypochord</a:t>
            </a:r>
            <a:r>
              <a:rPr lang="en-US" sz="3200" dirty="0">
                <a:latin typeface="Arial" charset="0"/>
                <a:ea typeface="ＭＳ Ｐゴシック" charset="0"/>
                <a:cs typeface="ＭＳ Ｐゴシック" charset="0"/>
              </a:rPr>
              <a:t> (</a:t>
            </a:r>
            <a:r>
              <a:rPr lang="en-US" sz="3200" i="1" dirty="0">
                <a:latin typeface="Arial" charset="0"/>
                <a:ea typeface="ＭＳ Ｐゴシック" charset="0"/>
                <a:cs typeface="ＭＳ Ｐゴシック" charset="0"/>
              </a:rPr>
              <a:t>Figure 1</a:t>
            </a:r>
            <a:r>
              <a:rPr lang="en-US" sz="3200" dirty="0">
                <a:latin typeface="Arial" charset="0"/>
                <a:ea typeface="ＭＳ Ｐゴシック" charset="0"/>
                <a:cs typeface="ＭＳ Ｐゴシック" charset="0"/>
              </a:rPr>
              <a:t>) a tissue which develops blood vessels.</a:t>
            </a:r>
          </a:p>
          <a:p>
            <a:pPr marL="457200" indent="-457200" eaLnBrk="1" hangingPunct="1">
              <a:lnSpc>
                <a:spcPct val="120000"/>
              </a:lnSpc>
              <a:buFont typeface="Arial" panose="020B0604020202020204" pitchFamily="34" charset="0"/>
              <a:buChar char="•"/>
              <a:defRPr/>
            </a:pPr>
            <a:r>
              <a:rPr lang="en-US" sz="3200" dirty="0">
                <a:latin typeface="Arial" charset="0"/>
                <a:ea typeface="ＭＳ Ｐゴシック" charset="0"/>
                <a:cs typeface="ＭＳ Ｐゴシック" charset="0"/>
              </a:rPr>
              <a:t>CDKL-1 has elevated expression in </a:t>
            </a:r>
            <a:r>
              <a:rPr lang="en-US" sz="3200" i="1" dirty="0" err="1">
                <a:latin typeface="Arial" charset="0"/>
                <a:ea typeface="ＭＳ Ｐゴシック" charset="0"/>
                <a:cs typeface="ＭＳ Ｐゴシック" charset="0"/>
              </a:rPr>
              <a:t>vhl</a:t>
            </a:r>
            <a:r>
              <a:rPr lang="en-US" sz="3200" dirty="0">
                <a:latin typeface="Arial" charset="0"/>
                <a:ea typeface="ＭＳ Ｐゴシック" charset="0"/>
                <a:cs typeface="ＭＳ Ｐゴシック" charset="0"/>
              </a:rPr>
              <a:t> mutant embryos which develop more blood vessels (</a:t>
            </a:r>
            <a:r>
              <a:rPr lang="en-US" sz="3200" i="1" dirty="0">
                <a:latin typeface="Arial" charset="0"/>
                <a:ea typeface="ＭＳ Ｐゴシック" charset="0"/>
                <a:cs typeface="ＭＳ Ｐゴシック" charset="0"/>
              </a:rPr>
              <a:t>Figure 2</a:t>
            </a:r>
            <a:r>
              <a:rPr lang="en-US" sz="3200" dirty="0">
                <a:latin typeface="Arial" charset="0"/>
                <a:ea typeface="ＭＳ Ｐゴシック" charset="0"/>
                <a:cs typeface="ＭＳ Ｐゴシック" charset="0"/>
              </a:rPr>
              <a:t>).</a:t>
            </a:r>
          </a:p>
          <a:p>
            <a:pPr marL="457200" indent="-457200" eaLnBrk="1" hangingPunct="1">
              <a:lnSpc>
                <a:spcPct val="120000"/>
              </a:lnSpc>
              <a:buFont typeface="Arial" panose="020B0604020202020204" pitchFamily="34" charset="0"/>
              <a:buChar char="•"/>
              <a:defRPr/>
            </a:pPr>
            <a:r>
              <a:rPr lang="en-US" sz="3200" dirty="0">
                <a:latin typeface="Arial" charset="0"/>
                <a:ea typeface="ＭＳ Ｐゴシック" charset="0"/>
                <a:cs typeface="ＭＳ Ｐゴシック" charset="0"/>
              </a:rPr>
              <a:t>Literature review suggests CDKL-1 signals for blood vessel development through </a:t>
            </a:r>
            <a:r>
              <a:rPr lang="en-US" sz="3200" b="1" dirty="0">
                <a:latin typeface="Arial" charset="0"/>
                <a:ea typeface="ＭＳ Ｐゴシック" charset="0"/>
                <a:cs typeface="ＭＳ Ｐゴシック" charset="0"/>
              </a:rPr>
              <a:t>Sonic hedgehog pathway</a:t>
            </a:r>
            <a:r>
              <a:rPr lang="en-US" sz="3200" dirty="0">
                <a:latin typeface="Arial" charset="0"/>
                <a:ea typeface="ＭＳ Ｐゴシック" charset="0"/>
                <a:cs typeface="ＭＳ Ｐゴシック" charset="0"/>
              </a:rPr>
              <a:t> (</a:t>
            </a:r>
            <a:r>
              <a:rPr lang="en-US" sz="3200" i="1" dirty="0">
                <a:latin typeface="Arial" charset="0"/>
                <a:ea typeface="ＭＳ Ｐゴシック" charset="0"/>
                <a:cs typeface="ＭＳ Ｐゴシック" charset="0"/>
              </a:rPr>
              <a:t>Figure 3</a:t>
            </a:r>
            <a:r>
              <a:rPr lang="en-US" sz="3200" dirty="0">
                <a:latin typeface="Arial" charset="0"/>
                <a:ea typeface="ＭＳ Ｐゴシック" charset="0"/>
                <a:cs typeface="ＭＳ Ｐゴシック" charset="0"/>
              </a:rPr>
              <a:t>).</a:t>
            </a:r>
          </a:p>
          <a:p>
            <a:pPr marL="457200" indent="-457200" eaLnBrk="1" hangingPunct="1">
              <a:lnSpc>
                <a:spcPct val="120000"/>
              </a:lnSpc>
              <a:buFont typeface="Arial" panose="020B0604020202020204" pitchFamily="34" charset="0"/>
              <a:buChar char="•"/>
              <a:defRPr/>
            </a:pPr>
            <a:r>
              <a:rPr lang="en-US" sz="3200" dirty="0">
                <a:latin typeface="Arial" charset="0"/>
                <a:ea typeface="ＭＳ Ｐゴシック" charset="0"/>
                <a:cs typeface="ＭＳ Ｐゴシック" charset="0"/>
              </a:rPr>
              <a:t>GEO searches corroborate our hypothesis, through a negative feedback mechanism.</a:t>
            </a: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dirty="0">
              <a:latin typeface="Arial" charset="0"/>
              <a:ea typeface="ＭＳ Ｐゴシック" charset="0"/>
              <a:cs typeface="ＭＳ Ｐゴシック" charset="0"/>
            </a:endParaRPr>
          </a:p>
          <a:p>
            <a:pPr marL="457200" indent="-457200" eaLnBrk="1" hangingPunct="1">
              <a:lnSpc>
                <a:spcPct val="120000"/>
              </a:lnSpc>
              <a:buFont typeface="Arial" panose="020B0604020202020204" pitchFamily="34" charset="0"/>
              <a:buChar char="•"/>
              <a:defRPr/>
            </a:pPr>
            <a:endParaRPr lang="en-US" sz="3100" dirty="0">
              <a:latin typeface="Arial" charset="0"/>
              <a:ea typeface="ＭＳ Ｐゴシック" charset="0"/>
              <a:cs typeface="ＭＳ Ｐゴシック" charset="0"/>
            </a:endParaRPr>
          </a:p>
          <a:p>
            <a:pPr marL="457200" indent="-457200" eaLnBrk="1" hangingPunct="1">
              <a:lnSpc>
                <a:spcPct val="120000"/>
              </a:lnSpc>
              <a:buFont typeface="Arial" panose="020B0604020202020204" pitchFamily="34" charset="0"/>
              <a:buChar char="•"/>
              <a:defRPr/>
            </a:pPr>
            <a:endParaRPr lang="en-US" sz="3100" dirty="0">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r>
              <a:rPr lang="en-US" sz="3100" b="1" dirty="0">
                <a:solidFill>
                  <a:srgbClr val="D31245"/>
                </a:solidFill>
                <a:latin typeface="Arial" charset="0"/>
                <a:ea typeface="ＭＳ Ｐゴシック" charset="0"/>
                <a:cs typeface="ＭＳ Ｐゴシック" charset="0"/>
              </a:rPr>
              <a:t>v</a:t>
            </a: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r>
              <a:rPr lang="en-US" sz="3100" b="1" dirty="0">
                <a:solidFill>
                  <a:srgbClr val="D31245"/>
                </a:solidFill>
                <a:latin typeface="Arial" charset="0"/>
                <a:ea typeface="ＭＳ Ｐゴシック" charset="0"/>
                <a:cs typeface="ＭＳ Ｐゴシック" charset="0"/>
              </a:rPr>
              <a:t>Conclusion</a:t>
            </a:r>
          </a:p>
          <a:p>
            <a:pPr eaLnBrk="1" hangingPunct="1">
              <a:lnSpc>
                <a:spcPct val="120000"/>
              </a:lnSpc>
              <a:defRPr/>
            </a:pPr>
            <a:r>
              <a:rPr lang="en-US" sz="3100" dirty="0">
                <a:latin typeface="Arial" charset="0"/>
                <a:ea typeface="ＭＳ Ｐゴシック" charset="0"/>
                <a:cs typeface="ＭＳ Ｐゴシック" charset="0"/>
              </a:rPr>
              <a:t>This research provides firm evidence for the role of CDKL-1 in blood vessel development. Our recent work has been to repeat GEO data experimentally, using drug inhibition of downstream genes of CDKL-1.</a:t>
            </a: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b="1" dirty="0">
              <a:solidFill>
                <a:srgbClr val="D31245"/>
              </a:solidFill>
              <a:latin typeface="Arial" charset="0"/>
              <a:ea typeface="ＭＳ Ｐゴシック" charset="0"/>
              <a:cs typeface="ＭＳ Ｐゴシック" charset="0"/>
            </a:endParaRPr>
          </a:p>
          <a:p>
            <a:pPr eaLnBrk="1" hangingPunct="1">
              <a:lnSpc>
                <a:spcPct val="120000"/>
              </a:lnSpc>
              <a:defRPr/>
            </a:pPr>
            <a:endParaRPr lang="en-US" sz="3100"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100" dirty="0">
              <a:solidFill>
                <a:srgbClr val="1D1D1C"/>
              </a:solidFill>
              <a:latin typeface="Arial" charset="0"/>
              <a:ea typeface="ＭＳ Ｐゴシック" charset="0"/>
              <a:cs typeface="ＭＳ Ｐゴシック" charset="0"/>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defRPr/>
            </a:pPr>
            <a:endParaRPr lang="en-US" sz="3200" b="1" dirty="0">
              <a:ea typeface="MS PGothic" panose="020B0600070205080204" pitchFamily="34" charset="-128"/>
            </a:endParaRPr>
          </a:p>
          <a:p>
            <a:pPr eaLnBrk="1" hangingPunct="1">
              <a:lnSpc>
                <a:spcPct val="120000"/>
              </a:lnSpc>
              <a:spcAft>
                <a:spcPct val="30000"/>
              </a:spcAft>
              <a:defRPr/>
            </a:pPr>
            <a:endParaRPr lang="en-GB" sz="3100" dirty="0">
              <a:solidFill>
                <a:srgbClr val="1D1D1C"/>
              </a:solidFill>
              <a:latin typeface="Arial" charset="0"/>
              <a:ea typeface="ＭＳ Ｐゴシック" charset="0"/>
              <a:cs typeface="ＭＳ Ｐゴシック" charset="0"/>
            </a:endParaRPr>
          </a:p>
        </p:txBody>
      </p:sp>
      <p:pic>
        <p:nvPicPr>
          <p:cNvPr id="3079" name="Picture 2" descr="Partnership Grants charterma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8276550"/>
            <a:ext cx="83756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APTON_ID_4bno_tree_redon_whit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784" y="28553950"/>
            <a:ext cx="3586288" cy="1323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r="24138"/>
          <a:stretch>
            <a:fillRect/>
          </a:stretch>
        </p:blipFill>
        <p:spPr bwMode="auto">
          <a:xfrm>
            <a:off x="16529868" y="28439318"/>
            <a:ext cx="3229679" cy="1719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AutoShape 5" descr="https://outlook.office.com/owa/service.svc/s/GetAttachmentThumbnail?id=AAMkAGI0M2M2YjA5LTBkYmItNDEzZS1hNWEwLTc0MzgxODc5ZDA0YwBGAAAAAAC%2FqRIE4PlSTKF8K%2F4du5zlBwAp7MVvIMxEQayqekQGVPp2AAAAAAEMAAAp7MVvIMxEQayqekQGVPp2AAGjki3yAAABEgAQAEtWOUiqM05Ai3dy5InKB%2B0%3D&amp;thumbnailType=2&amp;X-OWA-CANARY=KBwMwP1LZE6EdkcX7SdPY_CslEBBTdQYfQcxOO-HC_hW3UIAWjd-Tm6YdNY55dadugMNj-lJSl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034" t="11438" r="7366" b="12996"/>
          <a:stretch/>
        </p:blipFill>
        <p:spPr>
          <a:xfrm>
            <a:off x="12968799" y="28425668"/>
            <a:ext cx="3324536" cy="1710449"/>
          </a:xfrm>
          <a:prstGeom prst="rect">
            <a:avLst/>
          </a:prstGeom>
        </p:spPr>
      </p:pic>
      <p:pic>
        <p:nvPicPr>
          <p:cNvPr id="2055" name="Picture 7" descr="https://lh4.googleusercontent.com/-wkrWXBjiZUs/AAAAAAAAAAI/AAAAAAAABpw/OMt4wk4A04c/s0-c-k-no-ns/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03643" y="28637366"/>
            <a:ext cx="1347393" cy="1347393"/>
          </a:xfrm>
          <a:prstGeom prst="rect">
            <a:avLst/>
          </a:prstGeom>
          <a:noFill/>
          <a:extLst>
            <a:ext uri="{909E8E84-426E-40DD-AFC4-6F175D3DCCD1}">
              <a14:hiddenFill xmlns:a14="http://schemas.microsoft.com/office/drawing/2010/main">
                <a:solidFill>
                  <a:srgbClr val="FFFFFF"/>
                </a:solidFill>
              </a14:hiddenFill>
            </a:ext>
          </a:extLst>
        </p:spPr>
      </p:pic>
      <p:grpSp>
        <p:nvGrpSpPr>
          <p:cNvPr id="2076" name="Group 2075"/>
          <p:cNvGrpSpPr/>
          <p:nvPr/>
        </p:nvGrpSpPr>
        <p:grpSpPr>
          <a:xfrm>
            <a:off x="970696" y="18955657"/>
            <a:ext cx="8097219" cy="4695752"/>
            <a:chOff x="732164" y="20125363"/>
            <a:chExt cx="8953497" cy="5192326"/>
          </a:xfrm>
        </p:grpSpPr>
        <p:pic>
          <p:nvPicPr>
            <p:cNvPr id="2057" name="Picture 9" descr="F9184F_20141120_172640_577"/>
            <p:cNvPicPr>
              <a:picLocks noChangeAspect="1" noChangeArrowheads="1"/>
            </p:cNvPicPr>
            <p:nvPr/>
          </p:nvPicPr>
          <p:blipFill>
            <a:blip r:embed="rId7" cstate="print">
              <a:extLst>
                <a:ext uri="{28A0092B-C50C-407E-A947-70E740481C1C}">
                  <a14:useLocalDpi xmlns:a14="http://schemas.microsoft.com/office/drawing/2010/main" val="0"/>
                </a:ext>
              </a:extLst>
            </a:blip>
            <a:srcRect b="12727"/>
            <a:stretch>
              <a:fillRect/>
            </a:stretch>
          </p:blipFill>
          <p:spPr bwMode="auto">
            <a:xfrm>
              <a:off x="732165" y="22585068"/>
              <a:ext cx="4415314" cy="2592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8" name="Picture 10" descr="F9184F_20141120_171913_881"/>
            <p:cNvPicPr>
              <a:picLocks noChangeAspect="1" noChangeArrowheads="1"/>
            </p:cNvPicPr>
            <p:nvPr/>
          </p:nvPicPr>
          <p:blipFill>
            <a:blip r:embed="rId8" cstate="print">
              <a:extLst>
                <a:ext uri="{28A0092B-C50C-407E-A947-70E740481C1C}">
                  <a14:useLocalDpi xmlns:a14="http://schemas.microsoft.com/office/drawing/2010/main" val="0"/>
                </a:ext>
              </a:extLst>
            </a:blip>
            <a:srcRect l="10001" b="22963"/>
            <a:stretch>
              <a:fillRect/>
            </a:stretch>
          </p:blipFill>
          <p:spPr bwMode="auto">
            <a:xfrm>
              <a:off x="732165" y="20135567"/>
              <a:ext cx="4430521" cy="2506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l="13332" t="9830" r="11679" b="25296"/>
            <a:stretch>
              <a:fillRect/>
            </a:stretch>
          </p:blipFill>
          <p:spPr bwMode="auto">
            <a:xfrm>
              <a:off x="5147479" y="20125363"/>
              <a:ext cx="4430522" cy="2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2"/>
            <p:cNvSpPr txBox="1">
              <a:spLocks noChangeArrowheads="1"/>
            </p:cNvSpPr>
            <p:nvPr/>
          </p:nvSpPr>
          <p:spPr bwMode="auto">
            <a:xfrm>
              <a:off x="4016249" y="24739249"/>
              <a:ext cx="1312747" cy="578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Arial" panose="020B0604020202020204" pitchFamily="34" charset="0"/>
                </a:rPr>
                <a:t>72 </a:t>
              </a:r>
              <a:r>
                <a:rPr kumimoji="0" lang="en-GB" altLang="en-US" sz="2000" b="1" i="0" u="none" strike="noStrike" cap="none" normalizeH="0" baseline="0" dirty="0" err="1">
                  <a:ln>
                    <a:noFill/>
                  </a:ln>
                  <a:solidFill>
                    <a:srgbClr val="000000"/>
                  </a:solidFill>
                  <a:effectLst/>
                  <a:latin typeface="Arial" panose="020B0604020202020204" pitchFamily="34" charset="0"/>
                </a:rPr>
                <a:t>hpf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13"/>
            <p:cNvSpPr txBox="1">
              <a:spLocks noChangeArrowheads="1"/>
            </p:cNvSpPr>
            <p:nvPr/>
          </p:nvSpPr>
          <p:spPr bwMode="auto">
            <a:xfrm>
              <a:off x="4058576" y="22151932"/>
              <a:ext cx="1312747" cy="578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Arial" panose="020B0604020202020204" pitchFamily="34" charset="0"/>
                </a:rPr>
                <a:t>24 </a:t>
              </a:r>
              <a:r>
                <a:rPr kumimoji="0" lang="en-GB" altLang="en-US" sz="2000" b="1" i="0" u="none" strike="noStrike" cap="none" normalizeH="0" baseline="0" dirty="0" err="1">
                  <a:ln>
                    <a:noFill/>
                  </a:ln>
                  <a:solidFill>
                    <a:srgbClr val="000000"/>
                  </a:solidFill>
                  <a:effectLst/>
                  <a:latin typeface="Arial" panose="020B0604020202020204" pitchFamily="34" charset="0"/>
                </a:rPr>
                <a:t>hpf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62" name="Picture 14" descr="F9184F_20141120_172850_066"/>
            <p:cNvPicPr>
              <a:picLocks noChangeAspect="1" noChangeArrowheads="1"/>
            </p:cNvPicPr>
            <p:nvPr/>
          </p:nvPicPr>
          <p:blipFill>
            <a:blip r:embed="rId10" cstate="print">
              <a:extLst>
                <a:ext uri="{28A0092B-C50C-407E-A947-70E740481C1C}">
                  <a14:useLocalDpi xmlns:a14="http://schemas.microsoft.com/office/drawing/2010/main" val="0"/>
                </a:ext>
              </a:extLst>
            </a:blip>
            <a:srcRect l="290" t="21333" r="10666" b="1630"/>
            <a:stretch>
              <a:fillRect/>
            </a:stretch>
          </p:blipFill>
          <p:spPr bwMode="auto">
            <a:xfrm flipH="1">
              <a:off x="5147479" y="22657412"/>
              <a:ext cx="4444690" cy="2506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Line 15"/>
            <p:cNvSpPr>
              <a:spLocks noChangeShapeType="1"/>
            </p:cNvSpPr>
            <p:nvPr/>
          </p:nvSpPr>
          <p:spPr bwMode="auto">
            <a:xfrm flipH="1">
              <a:off x="2788612" y="20559429"/>
              <a:ext cx="302419" cy="578754"/>
            </a:xfrm>
            <a:prstGeom prst="line">
              <a:avLst/>
            </a:prstGeom>
            <a:noFill/>
            <a:ln w="571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Line 16"/>
            <p:cNvSpPr>
              <a:spLocks noChangeShapeType="1"/>
            </p:cNvSpPr>
            <p:nvPr/>
          </p:nvSpPr>
          <p:spPr bwMode="auto">
            <a:xfrm flipV="1">
              <a:off x="3756352" y="21572248"/>
              <a:ext cx="241935" cy="506410"/>
            </a:xfrm>
            <a:prstGeom prst="line">
              <a:avLst/>
            </a:prstGeom>
            <a:noFill/>
            <a:ln w="57150" algn="ctr">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Text Box 18"/>
            <p:cNvSpPr txBox="1">
              <a:spLocks noChangeArrowheads="1"/>
            </p:cNvSpPr>
            <p:nvPr/>
          </p:nvSpPr>
          <p:spPr bwMode="auto">
            <a:xfrm>
              <a:off x="7299835" y="24736255"/>
              <a:ext cx="2385826" cy="427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Arial" panose="020B0604020202020204" pitchFamily="34" charset="0"/>
                </a:rPr>
                <a:t>48hpf </a:t>
              </a:r>
              <a:r>
                <a:rPr kumimoji="0" lang="en-GB" altLang="en-US" sz="2000" b="1" i="1" u="none" strike="noStrike" cap="none" normalizeH="0" baseline="0" dirty="0" err="1">
                  <a:ln>
                    <a:noFill/>
                  </a:ln>
                  <a:solidFill>
                    <a:srgbClr val="000000"/>
                  </a:solidFill>
                  <a:effectLst/>
                  <a:latin typeface="Arial" panose="020B0604020202020204" pitchFamily="34" charset="0"/>
                </a:rPr>
                <a:t>Tricaine</a:t>
              </a:r>
              <a:r>
                <a:rPr kumimoji="0" lang="en-GB" altLang="en-US" sz="2000" b="1"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9"/>
            <p:cNvSpPr txBox="1">
              <a:spLocks noChangeArrowheads="1"/>
            </p:cNvSpPr>
            <p:nvPr/>
          </p:nvSpPr>
          <p:spPr bwMode="auto">
            <a:xfrm>
              <a:off x="732164" y="24663910"/>
              <a:ext cx="1506977" cy="53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0000"/>
                  </a:solidFill>
                  <a:effectLst/>
                  <a:latin typeface="Arial" panose="020B0604020202020204" pitchFamily="34" charset="0"/>
                </a:rPr>
                <a:t>Fig. 1</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Line 20"/>
            <p:cNvSpPr>
              <a:spLocks noChangeShapeType="1"/>
            </p:cNvSpPr>
            <p:nvPr/>
          </p:nvSpPr>
          <p:spPr bwMode="auto">
            <a:xfrm flipV="1">
              <a:off x="3272482" y="21716937"/>
              <a:ext cx="241935" cy="506410"/>
            </a:xfrm>
            <a:prstGeom prst="line">
              <a:avLst/>
            </a:prstGeom>
            <a:noFill/>
            <a:ln w="57150" algn="ctr">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3" name="Text Box 21"/>
            <p:cNvSpPr txBox="1">
              <a:spLocks noChangeArrowheads="1"/>
            </p:cNvSpPr>
            <p:nvPr/>
          </p:nvSpPr>
          <p:spPr bwMode="auto">
            <a:xfrm>
              <a:off x="8554364" y="22254140"/>
              <a:ext cx="1131297" cy="578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Arial" panose="020B0604020202020204" pitchFamily="34" charset="0"/>
                </a:rPr>
                <a:t>48 hpf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2071" name="Picture 23"/>
          <p:cNvPicPr>
            <a:picLocks noChangeAspect="1" noChangeArrowheads="1"/>
          </p:cNvPicPr>
          <p:nvPr/>
        </p:nvPicPr>
        <p:blipFill>
          <a:blip r:embed="rId11">
            <a:extLst>
              <a:ext uri="{28A0092B-C50C-407E-A947-70E740481C1C}">
                <a14:useLocalDpi xmlns:a14="http://schemas.microsoft.com/office/drawing/2010/main" val="0"/>
              </a:ext>
            </a:extLst>
          </a:blip>
          <a:srcRect t="6831" b="2423"/>
          <a:stretch>
            <a:fillRect/>
          </a:stretch>
        </p:blipFill>
        <p:spPr bwMode="auto">
          <a:xfrm>
            <a:off x="11270285" y="20977393"/>
            <a:ext cx="3278685" cy="4194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5" name="Picture 27"/>
          <p:cNvPicPr>
            <a:picLocks noChangeAspect="1" noChangeArrowheads="1"/>
          </p:cNvPicPr>
          <p:nvPr/>
        </p:nvPicPr>
        <p:blipFill rotWithShape="1">
          <a:blip r:embed="rId12">
            <a:extLst>
              <a:ext uri="{28A0092B-C50C-407E-A947-70E740481C1C}">
                <a14:useLocalDpi xmlns:a14="http://schemas.microsoft.com/office/drawing/2010/main" val="0"/>
              </a:ext>
            </a:extLst>
          </a:blip>
          <a:srcRect l="770" b="12434"/>
          <a:stretch/>
        </p:blipFill>
        <p:spPr bwMode="auto">
          <a:xfrm>
            <a:off x="14404965" y="20977393"/>
            <a:ext cx="4142028" cy="347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 Box 28"/>
          <p:cNvSpPr txBox="1">
            <a:spLocks noChangeArrowheads="1"/>
          </p:cNvSpPr>
          <p:nvPr/>
        </p:nvSpPr>
        <p:spPr bwMode="auto">
          <a:xfrm rot="16200000">
            <a:off x="9581992" y="20633508"/>
            <a:ext cx="3709492" cy="759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0000"/>
                </a:solidFill>
                <a:effectLst/>
                <a:latin typeface="Arial" panose="020B0604020202020204" pitchFamily="34" charset="0"/>
              </a:rPr>
              <a:t>CDKL-1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0000"/>
                </a:solidFill>
                <a:effectLst/>
                <a:latin typeface="Arial" panose="020B0604020202020204" pitchFamily="34" charset="0"/>
              </a:rPr>
              <a:t>Expression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89" name="Rectangle 2088"/>
          <p:cNvSpPr/>
          <p:nvPr/>
        </p:nvSpPr>
        <p:spPr bwMode="auto">
          <a:xfrm>
            <a:off x="970696" y="18955657"/>
            <a:ext cx="8097219" cy="458901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22" name="Control 36"/>
          <p:cNvSpPr>
            <a:spLocks noChangeArrowheads="1" noChangeShapeType="1"/>
          </p:cNvSpPr>
          <p:nvPr/>
        </p:nvSpPr>
        <p:spPr bwMode="auto">
          <a:xfrm>
            <a:off x="10302449" y="11463776"/>
            <a:ext cx="9004686" cy="3483751"/>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094" name="Group 2093"/>
          <p:cNvGrpSpPr/>
          <p:nvPr/>
        </p:nvGrpSpPr>
        <p:grpSpPr>
          <a:xfrm>
            <a:off x="10951009" y="11828870"/>
            <a:ext cx="10745145" cy="3422177"/>
            <a:chOff x="10951009" y="11828870"/>
            <a:chExt cx="10745145" cy="3422177"/>
          </a:xfrm>
        </p:grpSpPr>
        <p:pic>
          <p:nvPicPr>
            <p:cNvPr id="2100" name="Picture 52" descr="F9184F_20141121_183411_052"/>
            <p:cNvPicPr>
              <a:picLocks noChangeAspect="1" noChangeArrowheads="1"/>
            </p:cNvPicPr>
            <p:nvPr/>
          </p:nvPicPr>
          <p:blipFill>
            <a:blip r:embed="rId13">
              <a:extLst>
                <a:ext uri="{28A0092B-C50C-407E-A947-70E740481C1C}">
                  <a14:useLocalDpi xmlns:a14="http://schemas.microsoft.com/office/drawing/2010/main" val="0"/>
                </a:ext>
              </a:extLst>
            </a:blip>
            <a:srcRect l="17151" t="56779" r="42987" b="6474"/>
            <a:stretch>
              <a:fillRect/>
            </a:stretch>
          </p:blipFill>
          <p:spPr bwMode="auto">
            <a:xfrm rot="16200000">
              <a:off x="18591742" y="12530600"/>
              <a:ext cx="2968731" cy="1767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54" name="Text Box 59"/>
            <p:cNvSpPr txBox="1">
              <a:spLocks noChangeArrowheads="1"/>
            </p:cNvSpPr>
            <p:nvPr/>
          </p:nvSpPr>
          <p:spPr bwMode="auto">
            <a:xfrm>
              <a:off x="20740403" y="12291859"/>
              <a:ext cx="562881" cy="2757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mj-lt"/>
                </a:rPr>
                <a:t>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mj-lt"/>
                </a:rPr>
                <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mj-lt"/>
                </a:rPr>
                <a:t>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j-lt"/>
              </a:endParaRPr>
            </a:p>
          </p:txBody>
        </p:sp>
        <p:sp>
          <p:nvSpPr>
            <p:cNvPr id="2056" name="Line 60"/>
            <p:cNvSpPr>
              <a:spLocks noChangeShapeType="1"/>
            </p:cNvSpPr>
            <p:nvPr/>
          </p:nvSpPr>
          <p:spPr bwMode="auto">
            <a:xfrm flipH="1">
              <a:off x="20171463" y="13203844"/>
              <a:ext cx="617463" cy="212694"/>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a:latin typeface="+mj-lt"/>
              </a:endParaRPr>
            </a:p>
          </p:txBody>
        </p:sp>
        <p:sp>
          <p:nvSpPr>
            <p:cNvPr id="2060" name="Line 61"/>
            <p:cNvSpPr>
              <a:spLocks noChangeShapeType="1"/>
            </p:cNvSpPr>
            <p:nvPr/>
          </p:nvSpPr>
          <p:spPr bwMode="auto">
            <a:xfrm flipH="1" flipV="1">
              <a:off x="20171463" y="13571225"/>
              <a:ext cx="617463" cy="212694"/>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a:latin typeface="+mj-lt"/>
              </a:endParaRPr>
            </a:p>
          </p:txBody>
        </p:sp>
        <p:sp>
          <p:nvSpPr>
            <p:cNvPr id="2061" name="Line 62"/>
            <p:cNvSpPr>
              <a:spLocks noChangeShapeType="1"/>
            </p:cNvSpPr>
            <p:nvPr/>
          </p:nvSpPr>
          <p:spPr bwMode="auto">
            <a:xfrm flipH="1">
              <a:off x="20136963" y="12881540"/>
              <a:ext cx="617464" cy="212694"/>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a:latin typeface="+mj-lt"/>
              </a:endParaRPr>
            </a:p>
          </p:txBody>
        </p:sp>
        <p:pic>
          <p:nvPicPr>
            <p:cNvPr id="2085" name="Picture 37" descr="F9184F_20141121_181927_252"/>
            <p:cNvPicPr>
              <a:picLocks noChangeAspect="1" noChangeArrowheads="1"/>
            </p:cNvPicPr>
            <p:nvPr/>
          </p:nvPicPr>
          <p:blipFill>
            <a:blip r:embed="rId14" cstate="print">
              <a:extLst>
                <a:ext uri="{28A0092B-C50C-407E-A947-70E740481C1C}">
                  <a14:useLocalDpi xmlns:a14="http://schemas.microsoft.com/office/drawing/2010/main" val="0"/>
                </a:ext>
              </a:extLst>
            </a:blip>
            <a:srcRect t="16293" b="13103"/>
            <a:stretch>
              <a:fillRect/>
            </a:stretch>
          </p:blipFill>
          <p:spPr bwMode="auto">
            <a:xfrm flipH="1">
              <a:off x="11055225" y="11904451"/>
              <a:ext cx="3991252" cy="1448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86" name="Picture 38" descr="F9184F_20141120_173444_411"/>
            <p:cNvPicPr>
              <a:picLocks noChangeAspect="1" noChangeArrowheads="1"/>
            </p:cNvPicPr>
            <p:nvPr/>
          </p:nvPicPr>
          <p:blipFill>
            <a:blip r:embed="rId15" cstate="print">
              <a:extLst>
                <a:ext uri="{28A0092B-C50C-407E-A947-70E740481C1C}">
                  <a14:useLocalDpi xmlns:a14="http://schemas.microsoft.com/office/drawing/2010/main" val="0"/>
                </a:ext>
              </a:extLst>
            </a:blip>
            <a:srcRect l="1176" t="14641" r="2353" b="22615"/>
            <a:stretch>
              <a:fillRect/>
            </a:stretch>
          </p:blipFill>
          <p:spPr bwMode="auto">
            <a:xfrm flipH="1">
              <a:off x="11040398" y="13480240"/>
              <a:ext cx="3986880" cy="1418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87" name="Picture 39" descr="F9184F_20141120_175030_928"/>
            <p:cNvPicPr>
              <a:picLocks noChangeAspect="1" noChangeArrowheads="1"/>
            </p:cNvPicPr>
            <p:nvPr/>
          </p:nvPicPr>
          <p:blipFill>
            <a:blip r:embed="rId16" cstate="print">
              <a:extLst>
                <a:ext uri="{28A0092B-C50C-407E-A947-70E740481C1C}">
                  <a14:useLocalDpi xmlns:a14="http://schemas.microsoft.com/office/drawing/2010/main" val="0"/>
                </a:ext>
              </a:extLst>
            </a:blip>
            <a:srcRect t="10066" r="3529" b="27190"/>
            <a:stretch>
              <a:fillRect/>
            </a:stretch>
          </p:blipFill>
          <p:spPr bwMode="auto">
            <a:xfrm rot="10800000" flipH="1">
              <a:off x="15202625" y="13480240"/>
              <a:ext cx="3938049" cy="1418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88" name="Picture 40" descr="F9184F_20141120_173308_035"/>
            <p:cNvPicPr>
              <a:picLocks noChangeAspect="1" noChangeArrowheads="1"/>
            </p:cNvPicPr>
            <p:nvPr/>
          </p:nvPicPr>
          <p:blipFill>
            <a:blip r:embed="rId17" cstate="print">
              <a:extLst>
                <a:ext uri="{28A0092B-C50C-407E-A947-70E740481C1C}">
                  <a14:useLocalDpi xmlns:a14="http://schemas.microsoft.com/office/drawing/2010/main" val="0"/>
                </a:ext>
              </a:extLst>
            </a:blip>
            <a:srcRect l="3529" t="24693" b="12563"/>
            <a:stretch>
              <a:fillRect/>
            </a:stretch>
          </p:blipFill>
          <p:spPr bwMode="auto">
            <a:xfrm flipH="1">
              <a:off x="15189732" y="11908511"/>
              <a:ext cx="3938049" cy="1418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 Box 43"/>
            <p:cNvSpPr txBox="1">
              <a:spLocks noChangeArrowheads="1"/>
            </p:cNvSpPr>
            <p:nvPr/>
          </p:nvSpPr>
          <p:spPr bwMode="auto">
            <a:xfrm>
              <a:off x="13552602" y="12976712"/>
              <a:ext cx="1913496" cy="709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err="1">
                  <a:ln>
                    <a:noFill/>
                  </a:ln>
                  <a:solidFill>
                    <a:srgbClr val="000000"/>
                  </a:solidFill>
                  <a:effectLst/>
                  <a:latin typeface="+mj-lt"/>
                </a:rPr>
                <a:t>vhl</a:t>
              </a:r>
              <a:r>
                <a:rPr kumimoji="0" lang="en-GB" altLang="en-US" sz="2000" b="1" i="0" u="none" strike="noStrike" cap="none" normalizeH="0" baseline="0" dirty="0">
                  <a:ln>
                    <a:noFill/>
                  </a:ln>
                  <a:solidFill>
                    <a:srgbClr val="000000"/>
                  </a:solidFill>
                  <a:effectLst/>
                  <a:latin typeface="+mj-lt"/>
                </a:rPr>
                <a:t> </a:t>
              </a:r>
              <a:r>
                <a:rPr kumimoji="0" lang="en-GB" altLang="en-US" sz="2000" b="1" i="0" u="none" strike="noStrike" cap="none" normalizeH="0" baseline="30000" dirty="0">
                  <a:ln>
                    <a:noFill/>
                  </a:ln>
                  <a:solidFill>
                    <a:srgbClr val="000000"/>
                  </a:solidFill>
                  <a:effectLst/>
                  <a:latin typeface="+mj-lt"/>
                </a:rPr>
                <a:t>+/+ </a:t>
              </a:r>
              <a:r>
                <a:rPr kumimoji="0" lang="en-GB" altLang="en-US" sz="2000" b="1" i="0" u="none" strike="noStrike" cap="none" normalizeH="0" baseline="0" dirty="0">
                  <a:ln>
                    <a:noFill/>
                  </a:ln>
                  <a:solidFill>
                    <a:srgbClr val="000000"/>
                  </a:solidFill>
                  <a:effectLst/>
                  <a:latin typeface="+mj-lt"/>
                </a:rPr>
                <a:t>(4/19)</a:t>
              </a:r>
              <a:endParaRPr kumimoji="0" lang="en-US" altLang="en-US" sz="1800" b="1" i="0" u="none" strike="noStrike" cap="none" normalizeH="0" baseline="0" dirty="0">
                <a:ln>
                  <a:noFill/>
                </a:ln>
                <a:solidFill>
                  <a:schemeClr val="tx1"/>
                </a:solidFill>
                <a:effectLst/>
                <a:latin typeface="+mj-lt"/>
              </a:endParaRPr>
            </a:p>
          </p:txBody>
        </p:sp>
        <p:sp>
          <p:nvSpPr>
            <p:cNvPr id="26" name="Text Box 44"/>
            <p:cNvSpPr txBox="1">
              <a:spLocks noChangeArrowheads="1"/>
            </p:cNvSpPr>
            <p:nvPr/>
          </p:nvSpPr>
          <p:spPr bwMode="auto">
            <a:xfrm>
              <a:off x="13660888" y="14541874"/>
              <a:ext cx="1648458" cy="709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err="1">
                  <a:ln>
                    <a:noFill/>
                  </a:ln>
                  <a:solidFill>
                    <a:srgbClr val="000000"/>
                  </a:solidFill>
                  <a:effectLst/>
                  <a:latin typeface="+mj-lt"/>
                </a:rPr>
                <a:t>vhl</a:t>
              </a:r>
              <a:r>
                <a:rPr kumimoji="0" lang="en-GB" altLang="en-US" sz="2000" b="1" i="0" u="none" strike="noStrike" cap="none" normalizeH="0" baseline="0" dirty="0">
                  <a:ln>
                    <a:noFill/>
                  </a:ln>
                  <a:solidFill>
                    <a:srgbClr val="000000"/>
                  </a:solidFill>
                  <a:effectLst/>
                  <a:latin typeface="+mj-lt"/>
                </a:rPr>
                <a:t> </a:t>
              </a:r>
              <a:r>
                <a:rPr kumimoji="0" lang="en-GB" altLang="en-US" sz="2000" b="1" i="0" u="none" strike="noStrike" cap="none" normalizeH="0" baseline="30000" dirty="0">
                  <a:ln>
                    <a:noFill/>
                  </a:ln>
                  <a:solidFill>
                    <a:srgbClr val="000000"/>
                  </a:solidFill>
                  <a:effectLst/>
                  <a:latin typeface="+mj-lt"/>
                </a:rPr>
                <a:t>+/- </a:t>
              </a:r>
              <a:r>
                <a:rPr kumimoji="0" lang="en-GB" altLang="en-US" sz="2000" b="1" i="0" u="none" strike="noStrike" cap="none" normalizeH="0" baseline="0" dirty="0">
                  <a:ln>
                    <a:noFill/>
                  </a:ln>
                  <a:solidFill>
                    <a:srgbClr val="000000"/>
                  </a:solidFill>
                  <a:effectLst/>
                  <a:latin typeface="+mj-lt"/>
                </a:rPr>
                <a:t>(5/19)</a:t>
              </a:r>
              <a:endParaRPr kumimoji="0" lang="en-US" altLang="en-US" sz="1800" b="1" i="0" u="none" strike="noStrike" cap="none" normalizeH="0" baseline="0" dirty="0">
                <a:ln>
                  <a:noFill/>
                </a:ln>
                <a:solidFill>
                  <a:schemeClr val="tx1"/>
                </a:solidFill>
                <a:effectLst/>
                <a:latin typeface="+mj-lt"/>
              </a:endParaRPr>
            </a:p>
          </p:txBody>
        </p:sp>
        <p:sp>
          <p:nvSpPr>
            <p:cNvPr id="27" name="Text Box 45"/>
            <p:cNvSpPr txBox="1">
              <a:spLocks noChangeArrowheads="1"/>
            </p:cNvSpPr>
            <p:nvPr/>
          </p:nvSpPr>
          <p:spPr bwMode="auto">
            <a:xfrm>
              <a:off x="17749809" y="14493748"/>
              <a:ext cx="2080121" cy="709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err="1">
                  <a:ln>
                    <a:noFill/>
                  </a:ln>
                  <a:solidFill>
                    <a:srgbClr val="000000"/>
                  </a:solidFill>
                  <a:effectLst/>
                  <a:latin typeface="+mj-lt"/>
                </a:rPr>
                <a:t>vhl</a:t>
              </a:r>
              <a:r>
                <a:rPr kumimoji="0" lang="en-GB" altLang="en-US" sz="2000" b="1" i="0" u="none" strike="noStrike" cap="none" normalizeH="0" baseline="0" dirty="0">
                  <a:ln>
                    <a:noFill/>
                  </a:ln>
                  <a:solidFill>
                    <a:srgbClr val="000000"/>
                  </a:solidFill>
                  <a:effectLst/>
                  <a:latin typeface="+mj-lt"/>
                </a:rPr>
                <a:t> </a:t>
              </a:r>
              <a:r>
                <a:rPr kumimoji="0" lang="en-GB" altLang="en-US" sz="2000" b="1" i="0" u="none" strike="noStrike" cap="none" normalizeH="0" baseline="30000" dirty="0">
                  <a:ln>
                    <a:noFill/>
                  </a:ln>
                  <a:solidFill>
                    <a:srgbClr val="000000"/>
                  </a:solidFill>
                  <a:effectLst/>
                  <a:latin typeface="+mj-lt"/>
                </a:rPr>
                <a:t>-/- </a:t>
              </a:r>
              <a:r>
                <a:rPr kumimoji="0" lang="en-GB" altLang="en-US" sz="2000" b="1" i="0" u="none" strike="noStrike" cap="none" normalizeH="0" baseline="0" dirty="0">
                  <a:ln>
                    <a:noFill/>
                  </a:ln>
                  <a:solidFill>
                    <a:srgbClr val="000000"/>
                  </a:solidFill>
                  <a:effectLst/>
                  <a:latin typeface="+mj-lt"/>
                </a:rPr>
                <a:t>(5/19)</a:t>
              </a:r>
              <a:endParaRPr kumimoji="0" lang="en-US" altLang="en-US" sz="1800" b="1" i="0" u="none" strike="noStrike" cap="none" normalizeH="0" baseline="0" dirty="0">
                <a:ln>
                  <a:noFill/>
                </a:ln>
                <a:solidFill>
                  <a:schemeClr val="tx1"/>
                </a:solidFill>
                <a:effectLst/>
                <a:latin typeface="+mj-lt"/>
              </a:endParaRPr>
            </a:p>
          </p:txBody>
        </p:sp>
        <p:sp>
          <p:nvSpPr>
            <p:cNvPr id="28" name="Text Box 46"/>
            <p:cNvSpPr txBox="1">
              <a:spLocks noChangeArrowheads="1"/>
            </p:cNvSpPr>
            <p:nvPr/>
          </p:nvSpPr>
          <p:spPr bwMode="auto">
            <a:xfrm>
              <a:off x="17674640" y="12977173"/>
              <a:ext cx="1800936" cy="709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err="1">
                  <a:ln>
                    <a:noFill/>
                  </a:ln>
                  <a:solidFill>
                    <a:srgbClr val="000000"/>
                  </a:solidFill>
                  <a:effectLst/>
                  <a:latin typeface="+mj-lt"/>
                </a:rPr>
                <a:t>vhl</a:t>
              </a:r>
              <a:r>
                <a:rPr kumimoji="0" lang="en-GB" altLang="en-US" sz="2000" b="1" i="0" u="none" strike="noStrike" cap="none" normalizeH="0" baseline="0" dirty="0">
                  <a:ln>
                    <a:noFill/>
                  </a:ln>
                  <a:solidFill>
                    <a:srgbClr val="000000"/>
                  </a:solidFill>
                  <a:effectLst/>
                  <a:latin typeface="+mj-lt"/>
                </a:rPr>
                <a:t> </a:t>
              </a:r>
              <a:r>
                <a:rPr kumimoji="0" lang="en-GB" altLang="en-US" sz="2000" b="1" i="0" u="none" strike="noStrike" cap="none" normalizeH="0" baseline="30000" dirty="0">
                  <a:ln>
                    <a:noFill/>
                  </a:ln>
                  <a:solidFill>
                    <a:srgbClr val="000000"/>
                  </a:solidFill>
                  <a:effectLst/>
                  <a:latin typeface="+mj-lt"/>
                </a:rPr>
                <a:t>+/- </a:t>
              </a:r>
              <a:r>
                <a:rPr kumimoji="0" lang="en-GB" altLang="en-US" sz="2000" b="1" i="0" u="none" strike="noStrike" cap="none" normalizeH="0" baseline="0" dirty="0">
                  <a:ln>
                    <a:noFill/>
                  </a:ln>
                  <a:solidFill>
                    <a:srgbClr val="000000"/>
                  </a:solidFill>
                  <a:effectLst/>
                  <a:latin typeface="+mj-lt"/>
                </a:rPr>
                <a:t>(5/19)</a:t>
              </a:r>
              <a:endParaRPr kumimoji="0" lang="en-US" altLang="en-US" sz="1800" b="1" i="0" u="none" strike="noStrike" cap="none" normalizeH="0" baseline="0" dirty="0">
                <a:ln>
                  <a:noFill/>
                </a:ln>
                <a:solidFill>
                  <a:schemeClr val="tx1"/>
                </a:solidFill>
                <a:effectLst/>
                <a:latin typeface="+mj-lt"/>
              </a:endParaRPr>
            </a:p>
          </p:txBody>
        </p:sp>
        <p:sp>
          <p:nvSpPr>
            <p:cNvPr id="2063" name="Text Box 63"/>
            <p:cNvSpPr txBox="1">
              <a:spLocks noChangeArrowheads="1"/>
            </p:cNvSpPr>
            <p:nvPr/>
          </p:nvSpPr>
          <p:spPr bwMode="auto">
            <a:xfrm>
              <a:off x="17955340" y="14095577"/>
              <a:ext cx="534883" cy="377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000000"/>
                  </a:solidFill>
                  <a:effectLst/>
                  <a:latin typeface="+mj-lt"/>
                </a:rPr>
                <a:t>N</a:t>
              </a:r>
              <a:endParaRPr kumimoji="0" lang="en-US" altLang="en-US" sz="1800" b="1" i="0" u="none" strike="noStrike" cap="none" normalizeH="0" baseline="0">
                <a:ln>
                  <a:noFill/>
                </a:ln>
                <a:solidFill>
                  <a:schemeClr val="tx1"/>
                </a:solidFill>
                <a:effectLst/>
                <a:latin typeface="+mj-lt"/>
              </a:endParaRPr>
            </a:p>
          </p:txBody>
        </p:sp>
        <p:sp>
          <p:nvSpPr>
            <p:cNvPr id="2064" name="Line 64"/>
            <p:cNvSpPr>
              <a:spLocks noChangeShapeType="1"/>
            </p:cNvSpPr>
            <p:nvPr/>
          </p:nvSpPr>
          <p:spPr bwMode="auto">
            <a:xfrm flipH="1" flipV="1">
              <a:off x="17323587" y="13873763"/>
              <a:ext cx="526461" cy="221813"/>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a:latin typeface="+mj-lt"/>
              </a:endParaRPr>
            </a:p>
          </p:txBody>
        </p:sp>
        <p:sp>
          <p:nvSpPr>
            <p:cNvPr id="2065" name="Text Box 65"/>
            <p:cNvSpPr txBox="1">
              <a:spLocks noChangeArrowheads="1"/>
            </p:cNvSpPr>
            <p:nvPr/>
          </p:nvSpPr>
          <p:spPr bwMode="auto">
            <a:xfrm>
              <a:off x="17097049" y="14464737"/>
              <a:ext cx="534883" cy="563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mj-lt"/>
                </a:rPr>
                <a:t>MB</a:t>
              </a:r>
              <a:endParaRPr kumimoji="0" lang="en-US" altLang="en-US" sz="1800" b="1" i="0" u="none" strike="noStrike" cap="none" normalizeH="0" baseline="0" dirty="0">
                <a:ln>
                  <a:noFill/>
                </a:ln>
                <a:solidFill>
                  <a:schemeClr val="tx1"/>
                </a:solidFill>
                <a:effectLst/>
                <a:latin typeface="+mj-lt"/>
              </a:endParaRPr>
            </a:p>
          </p:txBody>
        </p:sp>
        <p:sp>
          <p:nvSpPr>
            <p:cNvPr id="2066" name="Line 66"/>
            <p:cNvSpPr>
              <a:spLocks noChangeShapeType="1"/>
            </p:cNvSpPr>
            <p:nvPr/>
          </p:nvSpPr>
          <p:spPr bwMode="auto">
            <a:xfrm flipH="1" flipV="1">
              <a:off x="17113003" y="14117758"/>
              <a:ext cx="126350" cy="443626"/>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b="1">
                <a:latin typeface="+mj-lt"/>
              </a:endParaRPr>
            </a:p>
          </p:txBody>
        </p:sp>
        <p:sp>
          <p:nvSpPr>
            <p:cNvPr id="78" name="Text Box 56"/>
            <p:cNvSpPr txBox="1">
              <a:spLocks noChangeArrowheads="1"/>
            </p:cNvSpPr>
            <p:nvPr/>
          </p:nvSpPr>
          <p:spPr bwMode="auto">
            <a:xfrm>
              <a:off x="20228867" y="14466789"/>
              <a:ext cx="1467287" cy="687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err="1">
                  <a:ln>
                    <a:noFill/>
                  </a:ln>
                  <a:solidFill>
                    <a:srgbClr val="000000"/>
                  </a:solidFill>
                  <a:effectLst/>
                  <a:latin typeface="+mj-lt"/>
                </a:rPr>
                <a:t>vhl</a:t>
              </a:r>
              <a:r>
                <a:rPr kumimoji="0" lang="en-GB" altLang="en-US" sz="2000" b="1" i="0" u="none" strike="noStrike" cap="none" normalizeH="0" baseline="0" dirty="0">
                  <a:ln>
                    <a:noFill/>
                  </a:ln>
                  <a:solidFill>
                    <a:srgbClr val="000000"/>
                  </a:solidFill>
                  <a:effectLst/>
                  <a:latin typeface="+mj-lt"/>
                </a:rPr>
                <a:t> </a:t>
              </a:r>
              <a:r>
                <a:rPr kumimoji="0" lang="en-GB" altLang="en-US" sz="2000" b="1" i="0" u="none" strike="noStrike" cap="none" normalizeH="0" baseline="30000" dirty="0">
                  <a:ln>
                    <a:noFill/>
                  </a:ln>
                  <a:solidFill>
                    <a:srgbClr val="000000"/>
                  </a:solidFill>
                  <a:effectLst/>
                  <a:latin typeface="+mj-lt"/>
                </a:rPr>
                <a:t>+/+ </a:t>
              </a:r>
              <a:endParaRPr kumimoji="0" lang="en-US" altLang="en-US" sz="1800" b="1" i="0" u="none" strike="noStrike" cap="none" normalizeH="0" baseline="0" dirty="0">
                <a:ln>
                  <a:noFill/>
                </a:ln>
                <a:solidFill>
                  <a:schemeClr val="tx1"/>
                </a:solidFill>
                <a:effectLst/>
                <a:latin typeface="+mj-lt"/>
              </a:endParaRPr>
            </a:p>
          </p:txBody>
        </p:sp>
        <p:sp>
          <p:nvSpPr>
            <p:cNvPr id="2083" name="Rectangle 2082"/>
            <p:cNvSpPr/>
            <p:nvPr/>
          </p:nvSpPr>
          <p:spPr bwMode="auto">
            <a:xfrm>
              <a:off x="10951009" y="11828870"/>
              <a:ext cx="10127635" cy="311865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a:ln>
                  <a:noFill/>
                </a:ln>
                <a:solidFill>
                  <a:schemeClr val="tx1"/>
                </a:solidFill>
                <a:effectLst/>
                <a:latin typeface="+mj-lt"/>
              </a:endParaRPr>
            </a:p>
          </p:txBody>
        </p:sp>
        <p:sp>
          <p:nvSpPr>
            <p:cNvPr id="87" name="Text Box 19"/>
            <p:cNvSpPr txBox="1">
              <a:spLocks noChangeArrowheads="1"/>
            </p:cNvSpPr>
            <p:nvPr/>
          </p:nvSpPr>
          <p:spPr bwMode="auto">
            <a:xfrm>
              <a:off x="11055225" y="14531678"/>
              <a:ext cx="1506977" cy="53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0000"/>
                  </a:solidFill>
                  <a:effectLst/>
                  <a:latin typeface="+mj-lt"/>
                </a:rPr>
                <a:t>Fig. 2</a:t>
              </a:r>
              <a:endParaRPr kumimoji="0" lang="en-US" altLang="en-US" sz="2000" b="1" i="0" u="none" strike="noStrike" cap="none" normalizeH="0" baseline="0" dirty="0">
                <a:ln>
                  <a:noFill/>
                </a:ln>
                <a:solidFill>
                  <a:schemeClr val="tx1"/>
                </a:solidFill>
                <a:effectLst/>
                <a:latin typeface="+mj-lt"/>
              </a:endParaRPr>
            </a:p>
          </p:txBody>
        </p:sp>
      </p:grpSp>
      <p:grpSp>
        <p:nvGrpSpPr>
          <p:cNvPr id="2093" name="Group 2092"/>
          <p:cNvGrpSpPr/>
          <p:nvPr/>
        </p:nvGrpSpPr>
        <p:grpSpPr>
          <a:xfrm>
            <a:off x="10959031" y="14991169"/>
            <a:ext cx="10127635" cy="5981758"/>
            <a:chOff x="10959031" y="15181669"/>
            <a:chExt cx="10127635" cy="5981758"/>
          </a:xfrm>
        </p:grpSpPr>
        <p:pic>
          <p:nvPicPr>
            <p:cNvPr id="2072"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84346" y="15281926"/>
              <a:ext cx="3562060" cy="5705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3"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023522" y="15428480"/>
              <a:ext cx="3381443" cy="5496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4" name="Picture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544617" y="16024364"/>
              <a:ext cx="2432021" cy="4446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AutoShape 31"/>
            <p:cNvSpPr>
              <a:spLocks/>
            </p:cNvSpPr>
            <p:nvPr/>
          </p:nvSpPr>
          <p:spPr bwMode="auto">
            <a:xfrm>
              <a:off x="14379101" y="16213632"/>
              <a:ext cx="563220" cy="3889876"/>
            </a:xfrm>
            <a:prstGeom prst="rightBrace">
              <a:avLst>
                <a:gd name="adj1" fmla="val 57552"/>
                <a:gd name="adj2" fmla="val 50000"/>
              </a:avLst>
            </a:pr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8" name="AutoShape 32"/>
            <p:cNvSpPr>
              <a:spLocks/>
            </p:cNvSpPr>
            <p:nvPr/>
          </p:nvSpPr>
          <p:spPr bwMode="auto">
            <a:xfrm>
              <a:off x="16713800" y="16213632"/>
              <a:ext cx="563220" cy="3889876"/>
            </a:xfrm>
            <a:prstGeom prst="rightBrace">
              <a:avLst>
                <a:gd name="adj1" fmla="val 57552"/>
                <a:gd name="adj2" fmla="val 50000"/>
              </a:avLst>
            </a:prstGeom>
            <a:noFill/>
            <a:ln w="381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9" name="Text Box 33"/>
            <p:cNvSpPr txBox="1">
              <a:spLocks noChangeArrowheads="1"/>
            </p:cNvSpPr>
            <p:nvPr/>
          </p:nvSpPr>
          <p:spPr bwMode="auto">
            <a:xfrm>
              <a:off x="12588315" y="20554498"/>
              <a:ext cx="2746326" cy="575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mj-lt"/>
                </a:rPr>
                <a:t>Hsu </a:t>
              </a:r>
              <a:r>
                <a:rPr kumimoji="0" lang="en-GB" altLang="en-US" sz="1600" b="1" i="1" u="none" strike="noStrike" cap="none" normalizeH="0" baseline="0" dirty="0">
                  <a:ln>
                    <a:noFill/>
                  </a:ln>
                  <a:solidFill>
                    <a:srgbClr val="000000"/>
                  </a:solidFill>
                  <a:effectLst/>
                  <a:latin typeface="+mj-lt"/>
                </a:rPr>
                <a:t>et al. </a:t>
              </a:r>
              <a:r>
                <a:rPr kumimoji="0" lang="en-GB" altLang="en-US" sz="1600" b="1" i="0" u="none" strike="noStrike" cap="none" normalizeH="0" baseline="0" dirty="0">
                  <a:ln>
                    <a:noFill/>
                  </a:ln>
                  <a:solidFill>
                    <a:srgbClr val="000000"/>
                  </a:solidFill>
                  <a:effectLst/>
                  <a:latin typeface="+mj-lt"/>
                </a:rPr>
                <a:t>2011 </a:t>
              </a:r>
              <a:endParaRPr kumimoji="0" lang="en-US" altLang="en-US" sz="1600" b="1" i="0" u="none" strike="noStrike" cap="none" normalizeH="0" baseline="0" dirty="0">
                <a:ln>
                  <a:noFill/>
                </a:ln>
                <a:solidFill>
                  <a:schemeClr val="tx1"/>
                </a:solidFill>
                <a:effectLst/>
                <a:latin typeface="+mj-lt"/>
              </a:endParaRPr>
            </a:p>
          </p:txBody>
        </p:sp>
        <p:sp>
          <p:nvSpPr>
            <p:cNvPr id="89" name="Rectangle 88"/>
            <p:cNvSpPr/>
            <p:nvPr/>
          </p:nvSpPr>
          <p:spPr bwMode="auto">
            <a:xfrm>
              <a:off x="10959031" y="15181669"/>
              <a:ext cx="10127635" cy="58448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a:ln>
                  <a:noFill/>
                </a:ln>
                <a:solidFill>
                  <a:schemeClr val="tx1"/>
                </a:solidFill>
                <a:effectLst/>
                <a:latin typeface="+mj-lt"/>
              </a:endParaRPr>
            </a:p>
          </p:txBody>
        </p:sp>
        <p:sp>
          <p:nvSpPr>
            <p:cNvPr id="90" name="Text Box 19"/>
            <p:cNvSpPr txBox="1">
              <a:spLocks noChangeArrowheads="1"/>
            </p:cNvSpPr>
            <p:nvPr/>
          </p:nvSpPr>
          <p:spPr bwMode="auto">
            <a:xfrm>
              <a:off x="11039184" y="20627672"/>
              <a:ext cx="1506977" cy="53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0000"/>
                  </a:solidFill>
                  <a:effectLst/>
                  <a:latin typeface="+mj-lt"/>
                </a:rPr>
                <a:t>Fig. 3</a:t>
              </a:r>
              <a:endParaRPr kumimoji="0" lang="en-US" altLang="en-US" sz="2000" b="1" i="0" u="none" strike="noStrike" cap="none" normalizeH="0" baseline="0" dirty="0">
                <a:ln>
                  <a:noFill/>
                </a:ln>
                <a:solidFill>
                  <a:schemeClr val="tx1"/>
                </a:solidFill>
                <a:effectLst/>
                <a:latin typeface="+mj-lt"/>
              </a:endParaRPr>
            </a:p>
          </p:txBody>
        </p:sp>
      </p:grpSp>
      <p:sp>
        <p:nvSpPr>
          <p:cNvPr id="2092" name="Rectangle 2091"/>
          <p:cNvSpPr/>
          <p:nvPr/>
        </p:nvSpPr>
        <p:spPr bwMode="auto">
          <a:xfrm>
            <a:off x="10951009" y="20896172"/>
            <a:ext cx="10135657" cy="42630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2095" name="TextBox 2094"/>
          <p:cNvSpPr txBox="1"/>
          <p:nvPr/>
        </p:nvSpPr>
        <p:spPr>
          <a:xfrm>
            <a:off x="810337" y="23615312"/>
            <a:ext cx="8924214" cy="1323439"/>
          </a:xfrm>
          <a:prstGeom prst="rect">
            <a:avLst/>
          </a:prstGeom>
          <a:noFill/>
        </p:spPr>
        <p:txBody>
          <a:bodyPr wrap="square" rtlCol="0">
            <a:spAutoFit/>
          </a:bodyPr>
          <a:lstStyle/>
          <a:p>
            <a:r>
              <a:rPr lang="en-GB" sz="2000" b="1" i="1" dirty="0">
                <a:solidFill>
                  <a:srgbClr val="D31245"/>
                </a:solidFill>
              </a:rPr>
              <a:t>Figure 1</a:t>
            </a:r>
            <a:r>
              <a:rPr lang="en-GB" sz="2000" i="1" dirty="0">
                <a:solidFill>
                  <a:srgbClr val="D31245"/>
                </a:solidFill>
              </a:rPr>
              <a:t>. Zebrafish embryos (1-2 day old) stained for expression of CDKL-1. Blue stain indicates expression, red arrow-</a:t>
            </a:r>
            <a:r>
              <a:rPr lang="en-GB" sz="2000" i="1" dirty="0" err="1">
                <a:solidFill>
                  <a:srgbClr val="D31245"/>
                </a:solidFill>
              </a:rPr>
              <a:t>hypochord</a:t>
            </a:r>
            <a:r>
              <a:rPr lang="en-GB" sz="2000" i="1" dirty="0">
                <a:solidFill>
                  <a:srgbClr val="D31245"/>
                </a:solidFill>
              </a:rPr>
              <a:t>, black arrow-Notochord, green arrow- </a:t>
            </a:r>
            <a:r>
              <a:rPr lang="en-GB" sz="2000" i="1" dirty="0" err="1">
                <a:solidFill>
                  <a:srgbClr val="D31245"/>
                </a:solidFill>
              </a:rPr>
              <a:t>prenephric</a:t>
            </a:r>
            <a:r>
              <a:rPr lang="en-GB" sz="2000" i="1" dirty="0">
                <a:solidFill>
                  <a:srgbClr val="D31245"/>
                </a:solidFill>
              </a:rPr>
              <a:t> duct. Expression along </a:t>
            </a:r>
            <a:r>
              <a:rPr lang="en-GB" sz="2000" i="1" dirty="0" err="1">
                <a:solidFill>
                  <a:srgbClr val="D31245"/>
                </a:solidFill>
              </a:rPr>
              <a:t>hypochord</a:t>
            </a:r>
            <a:r>
              <a:rPr lang="en-GB" sz="2000" i="1" dirty="0">
                <a:solidFill>
                  <a:srgbClr val="D31245"/>
                </a:solidFill>
              </a:rPr>
              <a:t> regresses from head to tail as the embryos develop.</a:t>
            </a:r>
          </a:p>
        </p:txBody>
      </p:sp>
      <p:sp>
        <p:nvSpPr>
          <p:cNvPr id="97" name="TextBox 96"/>
          <p:cNvSpPr txBox="1"/>
          <p:nvPr/>
        </p:nvSpPr>
        <p:spPr>
          <a:xfrm>
            <a:off x="18357750" y="21958688"/>
            <a:ext cx="2708455" cy="2862322"/>
          </a:xfrm>
          <a:prstGeom prst="rect">
            <a:avLst/>
          </a:prstGeom>
          <a:noFill/>
        </p:spPr>
        <p:txBody>
          <a:bodyPr wrap="square" rtlCol="0">
            <a:spAutoFit/>
          </a:bodyPr>
          <a:lstStyle/>
          <a:p>
            <a:r>
              <a:rPr lang="en-GB" sz="2000" i="1" dirty="0">
                <a:solidFill>
                  <a:srgbClr val="D31245"/>
                </a:solidFill>
              </a:rPr>
              <a:t>Figure 4. </a:t>
            </a:r>
          </a:p>
          <a:p>
            <a:r>
              <a:rPr lang="en-GB" sz="2000" i="1" dirty="0">
                <a:solidFill>
                  <a:srgbClr val="D31245"/>
                </a:solidFill>
              </a:rPr>
              <a:t>GEO analysis shows </a:t>
            </a:r>
          </a:p>
          <a:p>
            <a:r>
              <a:rPr lang="en-GB" sz="2000" i="1" dirty="0">
                <a:solidFill>
                  <a:srgbClr val="D31245"/>
                </a:solidFill>
              </a:rPr>
              <a:t>Inhibition of </a:t>
            </a:r>
            <a:r>
              <a:rPr lang="en-GB" sz="2000" i="1" dirty="0" err="1">
                <a:solidFill>
                  <a:srgbClr val="D31245"/>
                </a:solidFill>
              </a:rPr>
              <a:t>Shh</a:t>
            </a:r>
            <a:r>
              <a:rPr lang="en-GB" sz="2000" i="1" dirty="0">
                <a:solidFill>
                  <a:srgbClr val="D31245"/>
                </a:solidFill>
              </a:rPr>
              <a:t> upregulates CDKL-1 in human endothelial cells, supplementation of VEGF results in down regulation of CDKL-1.</a:t>
            </a:r>
          </a:p>
        </p:txBody>
      </p:sp>
      <p:sp>
        <p:nvSpPr>
          <p:cNvPr id="98" name="Text Box 19"/>
          <p:cNvSpPr txBox="1">
            <a:spLocks noChangeArrowheads="1"/>
          </p:cNvSpPr>
          <p:nvPr/>
        </p:nvSpPr>
        <p:spPr bwMode="auto">
          <a:xfrm>
            <a:off x="11081338" y="24668310"/>
            <a:ext cx="1506977" cy="53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0000"/>
                </a:solidFill>
                <a:effectLst/>
                <a:latin typeface="+mj-lt"/>
              </a:rPr>
              <a:t>Fig. 4</a:t>
            </a:r>
            <a:endParaRPr kumimoji="0" lang="en-US" altLang="en-US" sz="20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569374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777777"/>
      </a:lt2>
      <a:accent1>
        <a:srgbClr val="DDDDDD"/>
      </a:accent1>
      <a:accent2>
        <a:srgbClr val="33CCCC"/>
      </a:accent2>
      <a:accent3>
        <a:srgbClr val="FFFFFF"/>
      </a:accent3>
      <a:accent4>
        <a:srgbClr val="000000"/>
      </a:accent4>
      <a:accent5>
        <a:srgbClr val="EBEBEB"/>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777777"/>
        </a:lt2>
        <a:accent1>
          <a:srgbClr val="DDDDDD"/>
        </a:accent1>
        <a:accent2>
          <a:srgbClr val="33CCCC"/>
        </a:accent2>
        <a:accent3>
          <a:srgbClr val="FFFFFF"/>
        </a:accent3>
        <a:accent4>
          <a:srgbClr val="000000"/>
        </a:accent4>
        <a:accent5>
          <a:srgbClr val="EBEBE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TotalTime>
  <Words>497</Words>
  <Application>Microsoft Office PowerPoint</Application>
  <PresentationFormat>Custom</PresentationFormat>
  <Paragraphs>152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ＭＳ Ｐゴシック</vt:lpstr>
      <vt:lpstr>Arial</vt:lpstr>
      <vt:lpstr>Times New Roman</vt:lpstr>
      <vt:lpstr>Default Design</vt:lpstr>
      <vt:lpstr>PowerPoint Presentation</vt:lpstr>
    </vt:vector>
  </TitlesOfParts>
  <Company>University of Leicester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Stuart Johnson</dc:creator>
  <cp:lastModifiedBy>Harris, N (Tapton Staff)</cp:lastModifiedBy>
  <cp:revision>90</cp:revision>
  <dcterms:created xsi:type="dcterms:W3CDTF">2007-03-05T14:13:19Z</dcterms:created>
  <dcterms:modified xsi:type="dcterms:W3CDTF">2017-02-08T12:50:54Z</dcterms:modified>
</cp:coreProperties>
</file>