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tif" ContentType="image/tif"/>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notesSlides/notesSlide6.xml" ContentType="application/vnd.openxmlformats-officedocument.presentationml.notesSlide+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notesSlides/notesSlide7.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7"/>
  </p:notesMasterIdLst>
  <p:handoutMasterIdLst>
    <p:handoutMasterId r:id="rId18"/>
  </p:handoutMasterIdLst>
  <p:sldIdLst>
    <p:sldId id="285" r:id="rId2"/>
    <p:sldId id="286" r:id="rId3"/>
    <p:sldId id="294" r:id="rId4"/>
    <p:sldId id="283" r:id="rId5"/>
    <p:sldId id="275" r:id="rId6"/>
    <p:sldId id="276" r:id="rId7"/>
    <p:sldId id="282" r:id="rId8"/>
    <p:sldId id="308" r:id="rId9"/>
    <p:sldId id="309" r:id="rId10"/>
    <p:sldId id="310" r:id="rId11"/>
    <p:sldId id="305" r:id="rId12"/>
    <p:sldId id="306" r:id="rId13"/>
    <p:sldId id="307" r:id="rId14"/>
    <p:sldId id="299" r:id="rId15"/>
    <p:sldId id="311" r:id="rId16"/>
  </p:sldIdLst>
  <p:sldSz cx="9144000" cy="6858000" type="screen4x3"/>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B1C745"/>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34559" autoAdjust="0"/>
    <p:restoredTop sz="68582" autoAdjust="0"/>
  </p:normalViewPr>
  <p:slideViewPr>
    <p:cSldViewPr>
      <p:cViewPr varScale="1">
        <p:scale>
          <a:sx n="51" d="100"/>
          <a:sy n="51" d="100"/>
        </p:scale>
        <p:origin x="1314" y="96"/>
      </p:cViewPr>
      <p:guideLst>
        <p:guide orient="horz" pos="2160"/>
        <p:guide pos="2880"/>
      </p:guideLst>
    </p:cSldViewPr>
  </p:slideViewPr>
  <p:outlineViewPr>
    <p:cViewPr>
      <p:scale>
        <a:sx n="33" d="100"/>
        <a:sy n="33" d="100"/>
      </p:scale>
      <p:origin x="0" y="-18"/>
    </p:cViewPr>
  </p:outlineViewPr>
  <p:notesTextViewPr>
    <p:cViewPr>
      <p:scale>
        <a:sx n="3" d="2"/>
        <a:sy n="3" d="2"/>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3A9BDECC-321B-4D57-95A9-2D70D071BE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25C36920-4FC6-4A1E-8AA2-63D96986217A}">
      <dgm:prSet phldrT="[Text]"/>
      <dgm:spPr/>
      <dgm:t>
        <a:bodyPr/>
        <a:lstStyle/>
        <a:p>
          <a:r>
            <a:rPr lang="en-GB" dirty="0" err="1" smtClean="0"/>
            <a:t>shh</a:t>
          </a:r>
          <a:endParaRPr lang="en-GB" dirty="0"/>
        </a:p>
      </dgm:t>
    </dgm:pt>
    <dgm:pt modelId="{C8DDDCD1-941C-412A-955B-959481EB4E91}" type="parTrans" cxnId="{3711A572-88C1-4081-B601-B5200AF7FBFA}">
      <dgm:prSet/>
      <dgm:spPr/>
      <dgm:t>
        <a:bodyPr/>
        <a:lstStyle/>
        <a:p>
          <a:endParaRPr lang="en-GB"/>
        </a:p>
      </dgm:t>
    </dgm:pt>
    <dgm:pt modelId="{B6A98A59-1D6D-4558-956B-6BF73BA2D670}" type="sibTrans" cxnId="{3711A572-88C1-4081-B601-B5200AF7FBFA}">
      <dgm:prSet/>
      <dgm:spPr/>
      <dgm:t>
        <a:bodyPr/>
        <a:lstStyle/>
        <a:p>
          <a:endParaRPr lang="en-GB"/>
        </a:p>
      </dgm:t>
    </dgm:pt>
    <dgm:pt modelId="{DD6B0D98-3E70-4D01-BE01-34EFBD7D1D4C}">
      <dgm:prSet phldrT="[Text]"/>
      <dgm:spPr/>
      <dgm:t>
        <a:bodyPr/>
        <a:lstStyle/>
        <a:p>
          <a:r>
            <a:rPr lang="en-GB" dirty="0" smtClean="0"/>
            <a:t>VEGF</a:t>
          </a:r>
          <a:endParaRPr lang="en-GB" dirty="0"/>
        </a:p>
      </dgm:t>
    </dgm:pt>
    <dgm:pt modelId="{CB7CEC26-2A03-4056-B600-6340EDE4EA57}" type="parTrans" cxnId="{7B24198C-71F2-4A4B-809F-8FB40D162417}">
      <dgm:prSet/>
      <dgm:spPr/>
      <dgm:t>
        <a:bodyPr/>
        <a:lstStyle/>
        <a:p>
          <a:endParaRPr lang="en-GB"/>
        </a:p>
      </dgm:t>
    </dgm:pt>
    <dgm:pt modelId="{E7190648-8380-49C7-950E-1749A5E4F78E}" type="sibTrans" cxnId="{7B24198C-71F2-4A4B-809F-8FB40D162417}">
      <dgm:prSet/>
      <dgm:spPr/>
      <dgm:t>
        <a:bodyPr/>
        <a:lstStyle/>
        <a:p>
          <a:endParaRPr lang="en-GB"/>
        </a:p>
      </dgm:t>
    </dgm:pt>
    <dgm:pt modelId="{79DA760C-835F-4C02-ABD5-C2CCD78B636E}">
      <dgm:prSet phldrT="[Text]"/>
      <dgm:spPr/>
      <dgm:t>
        <a:bodyPr/>
        <a:lstStyle/>
        <a:p>
          <a:r>
            <a:rPr lang="en-GB" dirty="0" smtClean="0"/>
            <a:t>NOTCH</a:t>
          </a:r>
          <a:endParaRPr lang="en-GB" dirty="0"/>
        </a:p>
      </dgm:t>
    </dgm:pt>
    <dgm:pt modelId="{433F4152-63C3-416D-B40E-7C513998E41D}" type="parTrans" cxnId="{95C6ED07-A161-4BFE-B98D-F17A55D77510}">
      <dgm:prSet/>
      <dgm:spPr/>
      <dgm:t>
        <a:bodyPr/>
        <a:lstStyle/>
        <a:p>
          <a:endParaRPr lang="en-GB"/>
        </a:p>
      </dgm:t>
    </dgm:pt>
    <dgm:pt modelId="{6B9484E4-B593-4754-B067-4DC4CD9B0EF5}" type="sibTrans" cxnId="{95C6ED07-A161-4BFE-B98D-F17A55D77510}">
      <dgm:prSet/>
      <dgm:spPr/>
      <dgm:t>
        <a:bodyPr/>
        <a:lstStyle/>
        <a:p>
          <a:endParaRPr lang="en-GB"/>
        </a:p>
      </dgm:t>
    </dgm:pt>
    <dgm:pt modelId="{BACB1107-6C73-489B-A464-4D4AC6DB3A02}" type="pres">
      <dgm:prSet presAssocID="{3A9BDECC-321B-4D57-95A9-2D70D071BE0F}" presName="Name0" presStyleCnt="0">
        <dgm:presLayoutVars>
          <dgm:chMax val="7"/>
          <dgm:chPref val="7"/>
          <dgm:dir/>
          <dgm:animLvl val="lvl"/>
        </dgm:presLayoutVars>
      </dgm:prSet>
      <dgm:spPr/>
      <dgm:t>
        <a:bodyPr/>
        <a:lstStyle/>
        <a:p>
          <a:endParaRPr lang="en-GB"/>
        </a:p>
      </dgm:t>
    </dgm:pt>
    <dgm:pt modelId="{0492464B-CBBE-453E-945E-C95236A90BB1}" type="pres">
      <dgm:prSet presAssocID="{25C36920-4FC6-4A1E-8AA2-63D96986217A}" presName="Accent1" presStyleCnt="0"/>
      <dgm:spPr/>
    </dgm:pt>
    <dgm:pt modelId="{491E95A0-F2AC-44C1-B1FE-F4255834103F}" type="pres">
      <dgm:prSet presAssocID="{25C36920-4FC6-4A1E-8AA2-63D96986217A}" presName="Accent" presStyleLbl="node1" presStyleIdx="0" presStyleCnt="3"/>
      <dgm:spPr>
        <a:solidFill>
          <a:schemeClr val="accent3">
            <a:lumMod val="75000"/>
          </a:schemeClr>
        </a:solidFill>
      </dgm:spPr>
    </dgm:pt>
    <dgm:pt modelId="{54C81CEB-D132-418C-AAED-18188936432B}" type="pres">
      <dgm:prSet presAssocID="{25C36920-4FC6-4A1E-8AA2-63D96986217A}" presName="Parent1" presStyleLbl="revTx" presStyleIdx="0" presStyleCnt="3">
        <dgm:presLayoutVars>
          <dgm:chMax val="1"/>
          <dgm:chPref val="1"/>
          <dgm:bulletEnabled val="1"/>
        </dgm:presLayoutVars>
      </dgm:prSet>
      <dgm:spPr/>
      <dgm:t>
        <a:bodyPr/>
        <a:lstStyle/>
        <a:p>
          <a:endParaRPr lang="en-GB"/>
        </a:p>
      </dgm:t>
    </dgm:pt>
    <dgm:pt modelId="{C97CDD5A-1403-4B1C-9E90-4ADAC943E6F0}" type="pres">
      <dgm:prSet presAssocID="{DD6B0D98-3E70-4D01-BE01-34EFBD7D1D4C}" presName="Accent2" presStyleCnt="0"/>
      <dgm:spPr/>
    </dgm:pt>
    <dgm:pt modelId="{67F0913E-5566-42E2-9A31-DAD6D1E0D5A2}" type="pres">
      <dgm:prSet presAssocID="{DD6B0D98-3E70-4D01-BE01-34EFBD7D1D4C}" presName="Accent" presStyleLbl="node1" presStyleIdx="1" presStyleCnt="3"/>
      <dgm:spPr>
        <a:solidFill>
          <a:schemeClr val="accent5">
            <a:lumMod val="75000"/>
          </a:schemeClr>
        </a:solidFill>
      </dgm:spPr>
    </dgm:pt>
    <dgm:pt modelId="{FC8C94E9-1FA9-483C-9238-CE389FB61856}" type="pres">
      <dgm:prSet presAssocID="{DD6B0D98-3E70-4D01-BE01-34EFBD7D1D4C}" presName="Parent2" presStyleLbl="revTx" presStyleIdx="1" presStyleCnt="3">
        <dgm:presLayoutVars>
          <dgm:chMax val="1"/>
          <dgm:chPref val="1"/>
          <dgm:bulletEnabled val="1"/>
        </dgm:presLayoutVars>
      </dgm:prSet>
      <dgm:spPr/>
      <dgm:t>
        <a:bodyPr/>
        <a:lstStyle/>
        <a:p>
          <a:endParaRPr lang="en-GB"/>
        </a:p>
      </dgm:t>
    </dgm:pt>
    <dgm:pt modelId="{E784B65E-FE45-475F-9AC4-3D77CC187919}" type="pres">
      <dgm:prSet presAssocID="{79DA760C-835F-4C02-ABD5-C2CCD78B636E}" presName="Accent3" presStyleCnt="0"/>
      <dgm:spPr/>
    </dgm:pt>
    <dgm:pt modelId="{9F2E8562-780F-4E8A-BAFD-9B04DAFC5A24}" type="pres">
      <dgm:prSet presAssocID="{79DA760C-835F-4C02-ABD5-C2CCD78B636E}" presName="Accent" presStyleLbl="node1" presStyleIdx="2" presStyleCnt="3"/>
      <dgm:spPr>
        <a:solidFill>
          <a:srgbClr val="C00000"/>
        </a:solidFill>
      </dgm:spPr>
    </dgm:pt>
    <dgm:pt modelId="{D1F68B93-CE5D-46A4-B587-4E542349809D}" type="pres">
      <dgm:prSet presAssocID="{79DA760C-835F-4C02-ABD5-C2CCD78B636E}" presName="Parent3" presStyleLbl="revTx" presStyleIdx="2" presStyleCnt="3">
        <dgm:presLayoutVars>
          <dgm:chMax val="1"/>
          <dgm:chPref val="1"/>
          <dgm:bulletEnabled val="1"/>
        </dgm:presLayoutVars>
      </dgm:prSet>
      <dgm:spPr/>
      <dgm:t>
        <a:bodyPr/>
        <a:lstStyle/>
        <a:p>
          <a:endParaRPr lang="en-GB"/>
        </a:p>
      </dgm:t>
    </dgm:pt>
  </dgm:ptLst>
  <dgm:cxnLst>
    <dgm:cxn modelId="{3711A572-88C1-4081-B601-B5200AF7FBFA}" srcId="{3A9BDECC-321B-4D57-95A9-2D70D071BE0F}" destId="{25C36920-4FC6-4A1E-8AA2-63D96986217A}" srcOrd="0" destOrd="0" parTransId="{C8DDDCD1-941C-412A-955B-959481EB4E91}" sibTransId="{B6A98A59-1D6D-4558-956B-6BF73BA2D670}"/>
    <dgm:cxn modelId="{A7414932-608E-45AD-A0B4-7A6EA185807E}" type="presOf" srcId="{25C36920-4FC6-4A1E-8AA2-63D96986217A}" destId="{54C81CEB-D132-418C-AAED-18188936432B}" srcOrd="0" destOrd="0" presId="urn:microsoft.com/office/officeart/2009/layout/CircleArrowProcess"/>
    <dgm:cxn modelId="{7B24198C-71F2-4A4B-809F-8FB40D162417}" srcId="{3A9BDECC-321B-4D57-95A9-2D70D071BE0F}" destId="{DD6B0D98-3E70-4D01-BE01-34EFBD7D1D4C}" srcOrd="1" destOrd="0" parTransId="{CB7CEC26-2A03-4056-B600-6340EDE4EA57}" sibTransId="{E7190648-8380-49C7-950E-1749A5E4F78E}"/>
    <dgm:cxn modelId="{A6A44461-C0FA-453B-8928-0A20F1DD531B}" type="presOf" srcId="{3A9BDECC-321B-4D57-95A9-2D70D071BE0F}" destId="{BACB1107-6C73-489B-A464-4D4AC6DB3A02}" srcOrd="0" destOrd="0" presId="urn:microsoft.com/office/officeart/2009/layout/CircleArrowProcess"/>
    <dgm:cxn modelId="{9F726473-1928-4959-9D10-B047485F1A91}" type="presOf" srcId="{DD6B0D98-3E70-4D01-BE01-34EFBD7D1D4C}" destId="{FC8C94E9-1FA9-483C-9238-CE389FB61856}" srcOrd="0" destOrd="0" presId="urn:microsoft.com/office/officeart/2009/layout/CircleArrowProcess"/>
    <dgm:cxn modelId="{2541CA94-193A-43B3-B459-0104385EFB5F}" type="presOf" srcId="{79DA760C-835F-4C02-ABD5-C2CCD78B636E}" destId="{D1F68B93-CE5D-46A4-B587-4E542349809D}" srcOrd="0" destOrd="0" presId="urn:microsoft.com/office/officeart/2009/layout/CircleArrowProcess"/>
    <dgm:cxn modelId="{95C6ED07-A161-4BFE-B98D-F17A55D77510}" srcId="{3A9BDECC-321B-4D57-95A9-2D70D071BE0F}" destId="{79DA760C-835F-4C02-ABD5-C2CCD78B636E}" srcOrd="2" destOrd="0" parTransId="{433F4152-63C3-416D-B40E-7C513998E41D}" sibTransId="{6B9484E4-B593-4754-B067-4DC4CD9B0EF5}"/>
    <dgm:cxn modelId="{5CF87E66-C91B-4605-92CB-EC1FD9C91D2B}" type="presParOf" srcId="{BACB1107-6C73-489B-A464-4D4AC6DB3A02}" destId="{0492464B-CBBE-453E-945E-C95236A90BB1}" srcOrd="0" destOrd="0" presId="urn:microsoft.com/office/officeart/2009/layout/CircleArrowProcess"/>
    <dgm:cxn modelId="{6B50C4C2-A21A-4B62-9DEE-81BBEA1B7DA2}" type="presParOf" srcId="{0492464B-CBBE-453E-945E-C95236A90BB1}" destId="{491E95A0-F2AC-44C1-B1FE-F4255834103F}" srcOrd="0" destOrd="0" presId="urn:microsoft.com/office/officeart/2009/layout/CircleArrowProcess"/>
    <dgm:cxn modelId="{18DC5E9E-BFC0-4C68-8A95-9AD431CA4B6F}" type="presParOf" srcId="{BACB1107-6C73-489B-A464-4D4AC6DB3A02}" destId="{54C81CEB-D132-418C-AAED-18188936432B}" srcOrd="1" destOrd="0" presId="urn:microsoft.com/office/officeart/2009/layout/CircleArrowProcess"/>
    <dgm:cxn modelId="{8BF7EE3C-991A-4CC1-85F7-956B05ACEC41}" type="presParOf" srcId="{BACB1107-6C73-489B-A464-4D4AC6DB3A02}" destId="{C97CDD5A-1403-4B1C-9E90-4ADAC943E6F0}" srcOrd="2" destOrd="0" presId="urn:microsoft.com/office/officeart/2009/layout/CircleArrowProcess"/>
    <dgm:cxn modelId="{61FA16ED-4074-480D-93E5-9F9CF55CD8A1}" type="presParOf" srcId="{C97CDD5A-1403-4B1C-9E90-4ADAC943E6F0}" destId="{67F0913E-5566-42E2-9A31-DAD6D1E0D5A2}" srcOrd="0" destOrd="0" presId="urn:microsoft.com/office/officeart/2009/layout/CircleArrowProcess"/>
    <dgm:cxn modelId="{EB575FAD-C57F-4B02-9309-F7EF8723422B}" type="presParOf" srcId="{BACB1107-6C73-489B-A464-4D4AC6DB3A02}" destId="{FC8C94E9-1FA9-483C-9238-CE389FB61856}" srcOrd="3" destOrd="0" presId="urn:microsoft.com/office/officeart/2009/layout/CircleArrowProcess"/>
    <dgm:cxn modelId="{486C720E-3235-4046-AF3B-05CFF5537A43}" type="presParOf" srcId="{BACB1107-6C73-489B-A464-4D4AC6DB3A02}" destId="{E784B65E-FE45-475F-9AC4-3D77CC187919}" srcOrd="4" destOrd="0" presId="urn:microsoft.com/office/officeart/2009/layout/CircleArrowProcess"/>
    <dgm:cxn modelId="{7CDE2923-8162-48D4-8E57-8C738CAAC98C}" type="presParOf" srcId="{E784B65E-FE45-475F-9AC4-3D77CC187919}" destId="{9F2E8562-780F-4E8A-BAFD-9B04DAFC5A24}" srcOrd="0" destOrd="0" presId="urn:microsoft.com/office/officeart/2009/layout/CircleArrowProcess"/>
    <dgm:cxn modelId="{A7B9021F-F635-4925-8421-011DF82B411C}" type="presParOf" srcId="{BACB1107-6C73-489B-A464-4D4AC6DB3A02}" destId="{D1F68B93-CE5D-46A4-B587-4E542349809D}" srcOrd="5" destOrd="0" presId="urn:microsoft.com/office/officeart/2009/layout/CircleArrow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3A9BDECC-321B-4D57-95A9-2D70D071BE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25C36920-4FC6-4A1E-8AA2-63D96986217A}">
      <dgm:prSet phldrT="[Text]"/>
      <dgm:spPr/>
      <dgm:t>
        <a:bodyPr/>
        <a:lstStyle/>
        <a:p>
          <a:r>
            <a:rPr lang="en-GB" dirty="0" err="1" smtClean="0"/>
            <a:t>shh</a:t>
          </a:r>
          <a:endParaRPr lang="en-GB" dirty="0"/>
        </a:p>
      </dgm:t>
    </dgm:pt>
    <dgm:pt modelId="{C8DDDCD1-941C-412A-955B-959481EB4E91}" type="parTrans" cxnId="{3711A572-88C1-4081-B601-B5200AF7FBFA}">
      <dgm:prSet/>
      <dgm:spPr/>
      <dgm:t>
        <a:bodyPr/>
        <a:lstStyle/>
        <a:p>
          <a:endParaRPr lang="en-GB"/>
        </a:p>
      </dgm:t>
    </dgm:pt>
    <dgm:pt modelId="{B6A98A59-1D6D-4558-956B-6BF73BA2D670}" type="sibTrans" cxnId="{3711A572-88C1-4081-B601-B5200AF7FBFA}">
      <dgm:prSet/>
      <dgm:spPr/>
      <dgm:t>
        <a:bodyPr/>
        <a:lstStyle/>
        <a:p>
          <a:endParaRPr lang="en-GB"/>
        </a:p>
      </dgm:t>
    </dgm:pt>
    <dgm:pt modelId="{DD6B0D98-3E70-4D01-BE01-34EFBD7D1D4C}">
      <dgm:prSet phldrT="[Text]"/>
      <dgm:spPr/>
      <dgm:t>
        <a:bodyPr/>
        <a:lstStyle/>
        <a:p>
          <a:r>
            <a:rPr lang="en-GB" dirty="0" smtClean="0"/>
            <a:t>VEGF</a:t>
          </a:r>
          <a:endParaRPr lang="en-GB" dirty="0"/>
        </a:p>
      </dgm:t>
    </dgm:pt>
    <dgm:pt modelId="{CB7CEC26-2A03-4056-B600-6340EDE4EA57}" type="parTrans" cxnId="{7B24198C-71F2-4A4B-809F-8FB40D162417}">
      <dgm:prSet/>
      <dgm:spPr/>
      <dgm:t>
        <a:bodyPr/>
        <a:lstStyle/>
        <a:p>
          <a:endParaRPr lang="en-GB"/>
        </a:p>
      </dgm:t>
    </dgm:pt>
    <dgm:pt modelId="{E7190648-8380-49C7-950E-1749A5E4F78E}" type="sibTrans" cxnId="{7B24198C-71F2-4A4B-809F-8FB40D162417}">
      <dgm:prSet/>
      <dgm:spPr/>
      <dgm:t>
        <a:bodyPr/>
        <a:lstStyle/>
        <a:p>
          <a:endParaRPr lang="en-GB"/>
        </a:p>
      </dgm:t>
    </dgm:pt>
    <dgm:pt modelId="{79DA760C-835F-4C02-ABD5-C2CCD78B636E}">
      <dgm:prSet phldrT="[Text]"/>
      <dgm:spPr/>
      <dgm:t>
        <a:bodyPr/>
        <a:lstStyle/>
        <a:p>
          <a:r>
            <a:rPr lang="en-GB" dirty="0" smtClean="0"/>
            <a:t>NOTCH</a:t>
          </a:r>
          <a:endParaRPr lang="en-GB" dirty="0"/>
        </a:p>
      </dgm:t>
    </dgm:pt>
    <dgm:pt modelId="{433F4152-63C3-416D-B40E-7C513998E41D}" type="parTrans" cxnId="{95C6ED07-A161-4BFE-B98D-F17A55D77510}">
      <dgm:prSet/>
      <dgm:spPr/>
      <dgm:t>
        <a:bodyPr/>
        <a:lstStyle/>
        <a:p>
          <a:endParaRPr lang="en-GB"/>
        </a:p>
      </dgm:t>
    </dgm:pt>
    <dgm:pt modelId="{6B9484E4-B593-4754-B067-4DC4CD9B0EF5}" type="sibTrans" cxnId="{95C6ED07-A161-4BFE-B98D-F17A55D77510}">
      <dgm:prSet/>
      <dgm:spPr/>
      <dgm:t>
        <a:bodyPr/>
        <a:lstStyle/>
        <a:p>
          <a:endParaRPr lang="en-GB"/>
        </a:p>
      </dgm:t>
    </dgm:pt>
    <dgm:pt modelId="{BACB1107-6C73-489B-A464-4D4AC6DB3A02}" type="pres">
      <dgm:prSet presAssocID="{3A9BDECC-321B-4D57-95A9-2D70D071BE0F}" presName="Name0" presStyleCnt="0">
        <dgm:presLayoutVars>
          <dgm:chMax val="7"/>
          <dgm:chPref val="7"/>
          <dgm:dir/>
          <dgm:animLvl val="lvl"/>
        </dgm:presLayoutVars>
      </dgm:prSet>
      <dgm:spPr/>
      <dgm:t>
        <a:bodyPr/>
        <a:lstStyle/>
        <a:p>
          <a:endParaRPr lang="en-GB"/>
        </a:p>
      </dgm:t>
    </dgm:pt>
    <dgm:pt modelId="{0492464B-CBBE-453E-945E-C95236A90BB1}" type="pres">
      <dgm:prSet presAssocID="{25C36920-4FC6-4A1E-8AA2-63D96986217A}" presName="Accent1" presStyleCnt="0"/>
      <dgm:spPr/>
    </dgm:pt>
    <dgm:pt modelId="{491E95A0-F2AC-44C1-B1FE-F4255834103F}" type="pres">
      <dgm:prSet presAssocID="{25C36920-4FC6-4A1E-8AA2-63D96986217A}" presName="Accent" presStyleLbl="node1" presStyleIdx="0" presStyleCnt="3"/>
      <dgm:spPr>
        <a:solidFill>
          <a:schemeClr val="accent3">
            <a:lumMod val="75000"/>
          </a:schemeClr>
        </a:solidFill>
      </dgm:spPr>
    </dgm:pt>
    <dgm:pt modelId="{54C81CEB-D132-418C-AAED-18188936432B}" type="pres">
      <dgm:prSet presAssocID="{25C36920-4FC6-4A1E-8AA2-63D96986217A}" presName="Parent1" presStyleLbl="revTx" presStyleIdx="0" presStyleCnt="3">
        <dgm:presLayoutVars>
          <dgm:chMax val="1"/>
          <dgm:chPref val="1"/>
          <dgm:bulletEnabled val="1"/>
        </dgm:presLayoutVars>
      </dgm:prSet>
      <dgm:spPr/>
      <dgm:t>
        <a:bodyPr/>
        <a:lstStyle/>
        <a:p>
          <a:endParaRPr lang="en-GB"/>
        </a:p>
      </dgm:t>
    </dgm:pt>
    <dgm:pt modelId="{C97CDD5A-1403-4B1C-9E90-4ADAC943E6F0}" type="pres">
      <dgm:prSet presAssocID="{DD6B0D98-3E70-4D01-BE01-34EFBD7D1D4C}" presName="Accent2" presStyleCnt="0"/>
      <dgm:spPr/>
    </dgm:pt>
    <dgm:pt modelId="{67F0913E-5566-42E2-9A31-DAD6D1E0D5A2}" type="pres">
      <dgm:prSet presAssocID="{DD6B0D98-3E70-4D01-BE01-34EFBD7D1D4C}" presName="Accent" presStyleLbl="node1" presStyleIdx="1" presStyleCnt="3" custScaleX="148000" custScaleY="145124"/>
      <dgm:spPr>
        <a:solidFill>
          <a:schemeClr val="accent5">
            <a:lumMod val="75000"/>
          </a:schemeClr>
        </a:solidFill>
      </dgm:spPr>
    </dgm:pt>
    <dgm:pt modelId="{FC8C94E9-1FA9-483C-9238-CE389FB61856}" type="pres">
      <dgm:prSet presAssocID="{DD6B0D98-3E70-4D01-BE01-34EFBD7D1D4C}" presName="Parent2" presStyleLbl="revTx" presStyleIdx="1" presStyleCnt="3">
        <dgm:presLayoutVars>
          <dgm:chMax val="1"/>
          <dgm:chPref val="1"/>
          <dgm:bulletEnabled val="1"/>
        </dgm:presLayoutVars>
      </dgm:prSet>
      <dgm:spPr/>
      <dgm:t>
        <a:bodyPr/>
        <a:lstStyle/>
        <a:p>
          <a:endParaRPr lang="en-GB"/>
        </a:p>
      </dgm:t>
    </dgm:pt>
    <dgm:pt modelId="{E784B65E-FE45-475F-9AC4-3D77CC187919}" type="pres">
      <dgm:prSet presAssocID="{79DA760C-835F-4C02-ABD5-C2CCD78B636E}" presName="Accent3" presStyleCnt="0"/>
      <dgm:spPr/>
    </dgm:pt>
    <dgm:pt modelId="{9F2E8562-780F-4E8A-BAFD-9B04DAFC5A24}" type="pres">
      <dgm:prSet presAssocID="{79DA760C-835F-4C02-ABD5-C2CCD78B636E}" presName="Accent" presStyleLbl="node1" presStyleIdx="2" presStyleCnt="3" custScaleX="128820" custScaleY="128821"/>
      <dgm:spPr>
        <a:solidFill>
          <a:srgbClr val="C00000"/>
        </a:solidFill>
      </dgm:spPr>
    </dgm:pt>
    <dgm:pt modelId="{D1F68B93-CE5D-46A4-B587-4E542349809D}" type="pres">
      <dgm:prSet presAssocID="{79DA760C-835F-4C02-ABD5-C2CCD78B636E}" presName="Parent3" presStyleLbl="revTx" presStyleIdx="2" presStyleCnt="3">
        <dgm:presLayoutVars>
          <dgm:chMax val="1"/>
          <dgm:chPref val="1"/>
          <dgm:bulletEnabled val="1"/>
        </dgm:presLayoutVars>
      </dgm:prSet>
      <dgm:spPr/>
      <dgm:t>
        <a:bodyPr/>
        <a:lstStyle/>
        <a:p>
          <a:endParaRPr lang="en-GB"/>
        </a:p>
      </dgm:t>
    </dgm:pt>
  </dgm:ptLst>
  <dgm:cxnLst>
    <dgm:cxn modelId="{D581BDF6-B647-40AD-B027-FD88690D6443}" type="presOf" srcId="{79DA760C-835F-4C02-ABD5-C2CCD78B636E}" destId="{D1F68B93-CE5D-46A4-B587-4E542349809D}" srcOrd="0" destOrd="0" presId="urn:microsoft.com/office/officeart/2009/layout/CircleArrowProcess"/>
    <dgm:cxn modelId="{3711A572-88C1-4081-B601-B5200AF7FBFA}" srcId="{3A9BDECC-321B-4D57-95A9-2D70D071BE0F}" destId="{25C36920-4FC6-4A1E-8AA2-63D96986217A}" srcOrd="0" destOrd="0" parTransId="{C8DDDCD1-941C-412A-955B-959481EB4E91}" sibTransId="{B6A98A59-1D6D-4558-956B-6BF73BA2D670}"/>
    <dgm:cxn modelId="{B0CAB709-6286-4C9B-B5AC-3E55BCD222E9}" type="presOf" srcId="{DD6B0D98-3E70-4D01-BE01-34EFBD7D1D4C}" destId="{FC8C94E9-1FA9-483C-9238-CE389FB61856}" srcOrd="0" destOrd="0" presId="urn:microsoft.com/office/officeart/2009/layout/CircleArrowProcess"/>
    <dgm:cxn modelId="{7B24198C-71F2-4A4B-809F-8FB40D162417}" srcId="{3A9BDECC-321B-4D57-95A9-2D70D071BE0F}" destId="{DD6B0D98-3E70-4D01-BE01-34EFBD7D1D4C}" srcOrd="1" destOrd="0" parTransId="{CB7CEC26-2A03-4056-B600-6340EDE4EA57}" sibTransId="{E7190648-8380-49C7-950E-1749A5E4F78E}"/>
    <dgm:cxn modelId="{0C06D177-1125-43DD-81FB-B0F295D3C719}" type="presOf" srcId="{3A9BDECC-321B-4D57-95A9-2D70D071BE0F}" destId="{BACB1107-6C73-489B-A464-4D4AC6DB3A02}" srcOrd="0" destOrd="0" presId="urn:microsoft.com/office/officeart/2009/layout/CircleArrowProcess"/>
    <dgm:cxn modelId="{F8EBEA60-9489-43F0-8763-B9F149DC1BDA}" type="presOf" srcId="{25C36920-4FC6-4A1E-8AA2-63D96986217A}" destId="{54C81CEB-D132-418C-AAED-18188936432B}" srcOrd="0" destOrd="0" presId="urn:microsoft.com/office/officeart/2009/layout/CircleArrowProcess"/>
    <dgm:cxn modelId="{95C6ED07-A161-4BFE-B98D-F17A55D77510}" srcId="{3A9BDECC-321B-4D57-95A9-2D70D071BE0F}" destId="{79DA760C-835F-4C02-ABD5-C2CCD78B636E}" srcOrd="2" destOrd="0" parTransId="{433F4152-63C3-416D-B40E-7C513998E41D}" sibTransId="{6B9484E4-B593-4754-B067-4DC4CD9B0EF5}"/>
    <dgm:cxn modelId="{9BFAB322-4B42-4FCB-8F28-D085E1CE64B4}" type="presParOf" srcId="{BACB1107-6C73-489B-A464-4D4AC6DB3A02}" destId="{0492464B-CBBE-453E-945E-C95236A90BB1}" srcOrd="0" destOrd="0" presId="urn:microsoft.com/office/officeart/2009/layout/CircleArrowProcess"/>
    <dgm:cxn modelId="{77BE59F8-5D21-4B86-915D-BFF2B7F5A0A1}" type="presParOf" srcId="{0492464B-CBBE-453E-945E-C95236A90BB1}" destId="{491E95A0-F2AC-44C1-B1FE-F4255834103F}" srcOrd="0" destOrd="0" presId="urn:microsoft.com/office/officeart/2009/layout/CircleArrowProcess"/>
    <dgm:cxn modelId="{A5697163-D255-4250-9345-64179514BCA0}" type="presParOf" srcId="{BACB1107-6C73-489B-A464-4D4AC6DB3A02}" destId="{54C81CEB-D132-418C-AAED-18188936432B}" srcOrd="1" destOrd="0" presId="urn:microsoft.com/office/officeart/2009/layout/CircleArrowProcess"/>
    <dgm:cxn modelId="{4F09B737-16FD-404A-A89D-A66220DAB987}" type="presParOf" srcId="{BACB1107-6C73-489B-A464-4D4AC6DB3A02}" destId="{C97CDD5A-1403-4B1C-9E90-4ADAC943E6F0}" srcOrd="2" destOrd="0" presId="urn:microsoft.com/office/officeart/2009/layout/CircleArrowProcess"/>
    <dgm:cxn modelId="{1DBC8D52-CF8F-45E4-A685-E5D6FF9DA3D6}" type="presParOf" srcId="{C97CDD5A-1403-4B1C-9E90-4ADAC943E6F0}" destId="{67F0913E-5566-42E2-9A31-DAD6D1E0D5A2}" srcOrd="0" destOrd="0" presId="urn:microsoft.com/office/officeart/2009/layout/CircleArrowProcess"/>
    <dgm:cxn modelId="{D564B070-DF29-470B-92ED-411F60EB13DA}" type="presParOf" srcId="{BACB1107-6C73-489B-A464-4D4AC6DB3A02}" destId="{FC8C94E9-1FA9-483C-9238-CE389FB61856}" srcOrd="3" destOrd="0" presId="urn:microsoft.com/office/officeart/2009/layout/CircleArrowProcess"/>
    <dgm:cxn modelId="{6A76957C-8C47-4D50-82A6-55DA48D22047}" type="presParOf" srcId="{BACB1107-6C73-489B-A464-4D4AC6DB3A02}" destId="{E784B65E-FE45-475F-9AC4-3D77CC187919}" srcOrd="4" destOrd="0" presId="urn:microsoft.com/office/officeart/2009/layout/CircleArrowProcess"/>
    <dgm:cxn modelId="{467EF54B-E23F-463F-84CF-1BD268A734C0}" type="presParOf" srcId="{E784B65E-FE45-475F-9AC4-3D77CC187919}" destId="{9F2E8562-780F-4E8A-BAFD-9B04DAFC5A24}" srcOrd="0" destOrd="0" presId="urn:microsoft.com/office/officeart/2009/layout/CircleArrowProcess"/>
    <dgm:cxn modelId="{C3EA1159-8BDE-4059-86E2-6A58DC10ADC3}" type="presParOf" srcId="{BACB1107-6C73-489B-A464-4D4AC6DB3A02}" destId="{D1F68B93-CE5D-46A4-B587-4E542349809D}" srcOrd="5" destOrd="0" presId="urn:microsoft.com/office/officeart/2009/layout/CircleArrow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3A9BDECC-321B-4D57-95A9-2D70D071BE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25C36920-4FC6-4A1E-8AA2-63D96986217A}">
      <dgm:prSet phldrT="[Text]"/>
      <dgm:spPr/>
      <dgm:t>
        <a:bodyPr/>
        <a:lstStyle/>
        <a:p>
          <a:r>
            <a:rPr lang="en-GB" dirty="0" err="1"/>
            <a:t>shh</a:t>
          </a:r>
          <a:endParaRPr lang="en-GB" dirty="0"/>
        </a:p>
      </dgm:t>
    </dgm:pt>
    <dgm:pt modelId="{C8DDDCD1-941C-412A-955B-959481EB4E91}" type="parTrans" cxnId="{3711A572-88C1-4081-B601-B5200AF7FBFA}">
      <dgm:prSet/>
      <dgm:spPr/>
      <dgm:t>
        <a:bodyPr/>
        <a:lstStyle/>
        <a:p>
          <a:endParaRPr lang="en-GB"/>
        </a:p>
      </dgm:t>
    </dgm:pt>
    <dgm:pt modelId="{B6A98A59-1D6D-4558-956B-6BF73BA2D670}" type="sibTrans" cxnId="{3711A572-88C1-4081-B601-B5200AF7FBFA}">
      <dgm:prSet/>
      <dgm:spPr/>
      <dgm:t>
        <a:bodyPr/>
        <a:lstStyle/>
        <a:p>
          <a:endParaRPr lang="en-GB"/>
        </a:p>
      </dgm:t>
    </dgm:pt>
    <dgm:pt modelId="{DD6B0D98-3E70-4D01-BE01-34EFBD7D1D4C}">
      <dgm:prSet phldrT="[Text]"/>
      <dgm:spPr/>
      <dgm:t>
        <a:bodyPr/>
        <a:lstStyle/>
        <a:p>
          <a:r>
            <a:rPr lang="en-GB" dirty="0"/>
            <a:t>VEGF</a:t>
          </a:r>
        </a:p>
      </dgm:t>
    </dgm:pt>
    <dgm:pt modelId="{CB7CEC26-2A03-4056-B600-6340EDE4EA57}" type="parTrans" cxnId="{7B24198C-71F2-4A4B-809F-8FB40D162417}">
      <dgm:prSet/>
      <dgm:spPr/>
      <dgm:t>
        <a:bodyPr/>
        <a:lstStyle/>
        <a:p>
          <a:endParaRPr lang="en-GB"/>
        </a:p>
      </dgm:t>
    </dgm:pt>
    <dgm:pt modelId="{E7190648-8380-49C7-950E-1749A5E4F78E}" type="sibTrans" cxnId="{7B24198C-71F2-4A4B-809F-8FB40D162417}">
      <dgm:prSet/>
      <dgm:spPr/>
      <dgm:t>
        <a:bodyPr/>
        <a:lstStyle/>
        <a:p>
          <a:endParaRPr lang="en-GB"/>
        </a:p>
      </dgm:t>
    </dgm:pt>
    <dgm:pt modelId="{79DA760C-835F-4C02-ABD5-C2CCD78B636E}">
      <dgm:prSet phldrT="[Text]"/>
      <dgm:spPr/>
      <dgm:t>
        <a:bodyPr/>
        <a:lstStyle/>
        <a:p>
          <a:r>
            <a:rPr lang="en-GB" dirty="0"/>
            <a:t>NOTCH</a:t>
          </a:r>
        </a:p>
      </dgm:t>
    </dgm:pt>
    <dgm:pt modelId="{433F4152-63C3-416D-B40E-7C513998E41D}" type="parTrans" cxnId="{95C6ED07-A161-4BFE-B98D-F17A55D77510}">
      <dgm:prSet/>
      <dgm:spPr/>
      <dgm:t>
        <a:bodyPr/>
        <a:lstStyle/>
        <a:p>
          <a:endParaRPr lang="en-GB"/>
        </a:p>
      </dgm:t>
    </dgm:pt>
    <dgm:pt modelId="{6B9484E4-B593-4754-B067-4DC4CD9B0EF5}" type="sibTrans" cxnId="{95C6ED07-A161-4BFE-B98D-F17A55D77510}">
      <dgm:prSet/>
      <dgm:spPr/>
      <dgm:t>
        <a:bodyPr/>
        <a:lstStyle/>
        <a:p>
          <a:endParaRPr lang="en-GB"/>
        </a:p>
      </dgm:t>
    </dgm:pt>
    <dgm:pt modelId="{BACB1107-6C73-489B-A464-4D4AC6DB3A02}" type="pres">
      <dgm:prSet presAssocID="{3A9BDECC-321B-4D57-95A9-2D70D071BE0F}" presName="Name0" presStyleCnt="0">
        <dgm:presLayoutVars>
          <dgm:chMax val="7"/>
          <dgm:chPref val="7"/>
          <dgm:dir/>
          <dgm:animLvl val="lvl"/>
        </dgm:presLayoutVars>
      </dgm:prSet>
      <dgm:spPr/>
      <dgm:t>
        <a:bodyPr/>
        <a:lstStyle/>
        <a:p>
          <a:endParaRPr lang="en-GB"/>
        </a:p>
      </dgm:t>
    </dgm:pt>
    <dgm:pt modelId="{0492464B-CBBE-453E-945E-C95236A90BB1}" type="pres">
      <dgm:prSet presAssocID="{25C36920-4FC6-4A1E-8AA2-63D96986217A}" presName="Accent1" presStyleCnt="0"/>
      <dgm:spPr/>
    </dgm:pt>
    <dgm:pt modelId="{491E95A0-F2AC-44C1-B1FE-F4255834103F}" type="pres">
      <dgm:prSet presAssocID="{25C36920-4FC6-4A1E-8AA2-63D96986217A}" presName="Accent" presStyleLbl="node1" presStyleIdx="0" presStyleCnt="3"/>
      <dgm:spPr>
        <a:solidFill>
          <a:schemeClr val="accent3">
            <a:lumMod val="75000"/>
          </a:schemeClr>
        </a:solidFill>
      </dgm:spPr>
    </dgm:pt>
    <dgm:pt modelId="{54C81CEB-D132-418C-AAED-18188936432B}" type="pres">
      <dgm:prSet presAssocID="{25C36920-4FC6-4A1E-8AA2-63D96986217A}" presName="Parent1" presStyleLbl="revTx" presStyleIdx="0" presStyleCnt="3">
        <dgm:presLayoutVars>
          <dgm:chMax val="1"/>
          <dgm:chPref val="1"/>
          <dgm:bulletEnabled val="1"/>
        </dgm:presLayoutVars>
      </dgm:prSet>
      <dgm:spPr/>
      <dgm:t>
        <a:bodyPr/>
        <a:lstStyle/>
        <a:p>
          <a:endParaRPr lang="en-GB"/>
        </a:p>
      </dgm:t>
    </dgm:pt>
    <dgm:pt modelId="{C97CDD5A-1403-4B1C-9E90-4ADAC943E6F0}" type="pres">
      <dgm:prSet presAssocID="{DD6B0D98-3E70-4D01-BE01-34EFBD7D1D4C}" presName="Accent2" presStyleCnt="0"/>
      <dgm:spPr/>
    </dgm:pt>
    <dgm:pt modelId="{67F0913E-5566-42E2-9A31-DAD6D1E0D5A2}" type="pres">
      <dgm:prSet presAssocID="{DD6B0D98-3E70-4D01-BE01-34EFBD7D1D4C}" presName="Accent" presStyleLbl="node1" presStyleIdx="1" presStyleCnt="3" custScaleX="106363" custScaleY="104296"/>
      <dgm:spPr>
        <a:solidFill>
          <a:schemeClr val="accent5">
            <a:lumMod val="75000"/>
          </a:schemeClr>
        </a:solidFill>
      </dgm:spPr>
    </dgm:pt>
    <dgm:pt modelId="{FC8C94E9-1FA9-483C-9238-CE389FB61856}" type="pres">
      <dgm:prSet presAssocID="{DD6B0D98-3E70-4D01-BE01-34EFBD7D1D4C}" presName="Parent2" presStyleLbl="revTx" presStyleIdx="1" presStyleCnt="3">
        <dgm:presLayoutVars>
          <dgm:chMax val="1"/>
          <dgm:chPref val="1"/>
          <dgm:bulletEnabled val="1"/>
        </dgm:presLayoutVars>
      </dgm:prSet>
      <dgm:spPr/>
      <dgm:t>
        <a:bodyPr/>
        <a:lstStyle/>
        <a:p>
          <a:endParaRPr lang="en-GB"/>
        </a:p>
      </dgm:t>
    </dgm:pt>
    <dgm:pt modelId="{E784B65E-FE45-475F-9AC4-3D77CC187919}" type="pres">
      <dgm:prSet presAssocID="{79DA760C-835F-4C02-ABD5-C2CCD78B636E}" presName="Accent3" presStyleCnt="0"/>
      <dgm:spPr/>
    </dgm:pt>
    <dgm:pt modelId="{9F2E8562-780F-4E8A-BAFD-9B04DAFC5A24}" type="pres">
      <dgm:prSet presAssocID="{79DA760C-835F-4C02-ABD5-C2CCD78B636E}" presName="Accent" presStyleLbl="node1" presStyleIdx="2" presStyleCnt="3"/>
      <dgm:spPr>
        <a:solidFill>
          <a:srgbClr val="C00000"/>
        </a:solidFill>
      </dgm:spPr>
    </dgm:pt>
    <dgm:pt modelId="{D1F68B93-CE5D-46A4-B587-4E542349809D}" type="pres">
      <dgm:prSet presAssocID="{79DA760C-835F-4C02-ABD5-C2CCD78B636E}" presName="Parent3" presStyleLbl="revTx" presStyleIdx="2" presStyleCnt="3">
        <dgm:presLayoutVars>
          <dgm:chMax val="1"/>
          <dgm:chPref val="1"/>
          <dgm:bulletEnabled val="1"/>
        </dgm:presLayoutVars>
      </dgm:prSet>
      <dgm:spPr/>
      <dgm:t>
        <a:bodyPr/>
        <a:lstStyle/>
        <a:p>
          <a:endParaRPr lang="en-GB"/>
        </a:p>
      </dgm:t>
    </dgm:pt>
  </dgm:ptLst>
  <dgm:cxnLst>
    <dgm:cxn modelId="{032C1CA9-B234-45FB-8224-FCC3F85578B5}" type="presOf" srcId="{79DA760C-835F-4C02-ABD5-C2CCD78B636E}" destId="{D1F68B93-CE5D-46A4-B587-4E542349809D}" srcOrd="0" destOrd="0" presId="urn:microsoft.com/office/officeart/2009/layout/CircleArrowProcess"/>
    <dgm:cxn modelId="{3711A572-88C1-4081-B601-B5200AF7FBFA}" srcId="{3A9BDECC-321B-4D57-95A9-2D70D071BE0F}" destId="{25C36920-4FC6-4A1E-8AA2-63D96986217A}" srcOrd="0" destOrd="0" parTransId="{C8DDDCD1-941C-412A-955B-959481EB4E91}" sibTransId="{B6A98A59-1D6D-4558-956B-6BF73BA2D670}"/>
    <dgm:cxn modelId="{AC1172A1-1B9A-4704-BB61-31E4513C3933}" type="presOf" srcId="{DD6B0D98-3E70-4D01-BE01-34EFBD7D1D4C}" destId="{FC8C94E9-1FA9-483C-9238-CE389FB61856}" srcOrd="0" destOrd="0" presId="urn:microsoft.com/office/officeart/2009/layout/CircleArrowProcess"/>
    <dgm:cxn modelId="{7B24198C-71F2-4A4B-809F-8FB40D162417}" srcId="{3A9BDECC-321B-4D57-95A9-2D70D071BE0F}" destId="{DD6B0D98-3E70-4D01-BE01-34EFBD7D1D4C}" srcOrd="1" destOrd="0" parTransId="{CB7CEC26-2A03-4056-B600-6340EDE4EA57}" sibTransId="{E7190648-8380-49C7-950E-1749A5E4F78E}"/>
    <dgm:cxn modelId="{9338ECDE-BE2D-4117-97E2-F33F632EEE48}" type="presOf" srcId="{25C36920-4FC6-4A1E-8AA2-63D96986217A}" destId="{54C81CEB-D132-418C-AAED-18188936432B}" srcOrd="0" destOrd="0" presId="urn:microsoft.com/office/officeart/2009/layout/CircleArrowProcess"/>
    <dgm:cxn modelId="{95C6ED07-A161-4BFE-B98D-F17A55D77510}" srcId="{3A9BDECC-321B-4D57-95A9-2D70D071BE0F}" destId="{79DA760C-835F-4C02-ABD5-C2CCD78B636E}" srcOrd="2" destOrd="0" parTransId="{433F4152-63C3-416D-B40E-7C513998E41D}" sibTransId="{6B9484E4-B593-4754-B067-4DC4CD9B0EF5}"/>
    <dgm:cxn modelId="{CAC9BA63-5C0E-4F26-9794-4163D025B03B}" type="presOf" srcId="{3A9BDECC-321B-4D57-95A9-2D70D071BE0F}" destId="{BACB1107-6C73-489B-A464-4D4AC6DB3A02}" srcOrd="0" destOrd="0" presId="urn:microsoft.com/office/officeart/2009/layout/CircleArrowProcess"/>
    <dgm:cxn modelId="{B43953DE-C473-4B6C-A5D9-4D5290A9543B}" type="presParOf" srcId="{BACB1107-6C73-489B-A464-4D4AC6DB3A02}" destId="{0492464B-CBBE-453E-945E-C95236A90BB1}" srcOrd="0" destOrd="0" presId="urn:microsoft.com/office/officeart/2009/layout/CircleArrowProcess"/>
    <dgm:cxn modelId="{59985A66-3D15-4EDF-AC40-A85381FF7989}" type="presParOf" srcId="{0492464B-CBBE-453E-945E-C95236A90BB1}" destId="{491E95A0-F2AC-44C1-B1FE-F4255834103F}" srcOrd="0" destOrd="0" presId="urn:microsoft.com/office/officeart/2009/layout/CircleArrowProcess"/>
    <dgm:cxn modelId="{41CEF31E-4936-420F-8E92-4AD3EF68BDA4}" type="presParOf" srcId="{BACB1107-6C73-489B-A464-4D4AC6DB3A02}" destId="{54C81CEB-D132-418C-AAED-18188936432B}" srcOrd="1" destOrd="0" presId="urn:microsoft.com/office/officeart/2009/layout/CircleArrowProcess"/>
    <dgm:cxn modelId="{91CE9F7E-415F-4E42-8372-F139A47A1832}" type="presParOf" srcId="{BACB1107-6C73-489B-A464-4D4AC6DB3A02}" destId="{C97CDD5A-1403-4B1C-9E90-4ADAC943E6F0}" srcOrd="2" destOrd="0" presId="urn:microsoft.com/office/officeart/2009/layout/CircleArrowProcess"/>
    <dgm:cxn modelId="{5505F144-E6FA-4A45-8240-429F6BB51DD0}" type="presParOf" srcId="{C97CDD5A-1403-4B1C-9E90-4ADAC943E6F0}" destId="{67F0913E-5566-42E2-9A31-DAD6D1E0D5A2}" srcOrd="0" destOrd="0" presId="urn:microsoft.com/office/officeart/2009/layout/CircleArrowProcess"/>
    <dgm:cxn modelId="{D43C400D-99C4-4798-92CB-3050AE5D263F}" type="presParOf" srcId="{BACB1107-6C73-489B-A464-4D4AC6DB3A02}" destId="{FC8C94E9-1FA9-483C-9238-CE389FB61856}" srcOrd="3" destOrd="0" presId="urn:microsoft.com/office/officeart/2009/layout/CircleArrowProcess"/>
    <dgm:cxn modelId="{579D1163-98CF-4239-810F-45DC78B09A31}" type="presParOf" srcId="{BACB1107-6C73-489B-A464-4D4AC6DB3A02}" destId="{E784B65E-FE45-475F-9AC4-3D77CC187919}" srcOrd="4" destOrd="0" presId="urn:microsoft.com/office/officeart/2009/layout/CircleArrowProcess"/>
    <dgm:cxn modelId="{7A65253B-FF29-4E0B-95B7-BA71E8CA1D49}" type="presParOf" srcId="{E784B65E-FE45-475F-9AC4-3D77CC187919}" destId="{9F2E8562-780F-4E8A-BAFD-9B04DAFC5A24}" srcOrd="0" destOrd="0" presId="urn:microsoft.com/office/officeart/2009/layout/CircleArrowProcess"/>
    <dgm:cxn modelId="{C785BE04-C7A2-454A-82F3-BC8EE7A76B75}" type="presParOf" srcId="{BACB1107-6C73-489B-A464-4D4AC6DB3A02}" destId="{D1F68B93-CE5D-46A4-B587-4E542349809D}" srcOrd="5" destOrd="0" presId="urn:microsoft.com/office/officeart/2009/layout/CircleArrow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3A9BDECC-321B-4D57-95A9-2D70D071BE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25C36920-4FC6-4A1E-8AA2-63D96986217A}">
      <dgm:prSet phldrT="[Text]"/>
      <dgm:spPr/>
      <dgm:t>
        <a:bodyPr/>
        <a:lstStyle/>
        <a:p>
          <a:r>
            <a:rPr lang="en-GB" dirty="0" err="1"/>
            <a:t>shh</a:t>
          </a:r>
          <a:endParaRPr lang="en-GB" dirty="0"/>
        </a:p>
      </dgm:t>
    </dgm:pt>
    <dgm:pt modelId="{C8DDDCD1-941C-412A-955B-959481EB4E91}" type="parTrans" cxnId="{3711A572-88C1-4081-B601-B5200AF7FBFA}">
      <dgm:prSet/>
      <dgm:spPr/>
      <dgm:t>
        <a:bodyPr/>
        <a:lstStyle/>
        <a:p>
          <a:endParaRPr lang="en-GB"/>
        </a:p>
      </dgm:t>
    </dgm:pt>
    <dgm:pt modelId="{B6A98A59-1D6D-4558-956B-6BF73BA2D670}" type="sibTrans" cxnId="{3711A572-88C1-4081-B601-B5200AF7FBFA}">
      <dgm:prSet/>
      <dgm:spPr/>
      <dgm:t>
        <a:bodyPr/>
        <a:lstStyle/>
        <a:p>
          <a:endParaRPr lang="en-GB"/>
        </a:p>
      </dgm:t>
    </dgm:pt>
    <dgm:pt modelId="{DD6B0D98-3E70-4D01-BE01-34EFBD7D1D4C}">
      <dgm:prSet phldrT="[Text]"/>
      <dgm:spPr/>
      <dgm:t>
        <a:bodyPr/>
        <a:lstStyle/>
        <a:p>
          <a:r>
            <a:rPr lang="en-GB" dirty="0"/>
            <a:t>VEGF</a:t>
          </a:r>
        </a:p>
      </dgm:t>
    </dgm:pt>
    <dgm:pt modelId="{CB7CEC26-2A03-4056-B600-6340EDE4EA57}" type="parTrans" cxnId="{7B24198C-71F2-4A4B-809F-8FB40D162417}">
      <dgm:prSet/>
      <dgm:spPr/>
      <dgm:t>
        <a:bodyPr/>
        <a:lstStyle/>
        <a:p>
          <a:endParaRPr lang="en-GB"/>
        </a:p>
      </dgm:t>
    </dgm:pt>
    <dgm:pt modelId="{E7190648-8380-49C7-950E-1749A5E4F78E}" type="sibTrans" cxnId="{7B24198C-71F2-4A4B-809F-8FB40D162417}">
      <dgm:prSet/>
      <dgm:spPr/>
      <dgm:t>
        <a:bodyPr/>
        <a:lstStyle/>
        <a:p>
          <a:endParaRPr lang="en-GB"/>
        </a:p>
      </dgm:t>
    </dgm:pt>
    <dgm:pt modelId="{79DA760C-835F-4C02-ABD5-C2CCD78B636E}">
      <dgm:prSet phldrT="[Text]"/>
      <dgm:spPr/>
      <dgm:t>
        <a:bodyPr/>
        <a:lstStyle/>
        <a:p>
          <a:r>
            <a:rPr lang="en-GB" dirty="0"/>
            <a:t>NOTCH</a:t>
          </a:r>
        </a:p>
      </dgm:t>
    </dgm:pt>
    <dgm:pt modelId="{433F4152-63C3-416D-B40E-7C513998E41D}" type="parTrans" cxnId="{95C6ED07-A161-4BFE-B98D-F17A55D77510}">
      <dgm:prSet/>
      <dgm:spPr/>
      <dgm:t>
        <a:bodyPr/>
        <a:lstStyle/>
        <a:p>
          <a:endParaRPr lang="en-GB"/>
        </a:p>
      </dgm:t>
    </dgm:pt>
    <dgm:pt modelId="{6B9484E4-B593-4754-B067-4DC4CD9B0EF5}" type="sibTrans" cxnId="{95C6ED07-A161-4BFE-B98D-F17A55D77510}">
      <dgm:prSet/>
      <dgm:spPr/>
      <dgm:t>
        <a:bodyPr/>
        <a:lstStyle/>
        <a:p>
          <a:endParaRPr lang="en-GB"/>
        </a:p>
      </dgm:t>
    </dgm:pt>
    <dgm:pt modelId="{BACB1107-6C73-489B-A464-4D4AC6DB3A02}" type="pres">
      <dgm:prSet presAssocID="{3A9BDECC-321B-4D57-95A9-2D70D071BE0F}" presName="Name0" presStyleCnt="0">
        <dgm:presLayoutVars>
          <dgm:chMax val="7"/>
          <dgm:chPref val="7"/>
          <dgm:dir/>
          <dgm:animLvl val="lvl"/>
        </dgm:presLayoutVars>
      </dgm:prSet>
      <dgm:spPr/>
      <dgm:t>
        <a:bodyPr/>
        <a:lstStyle/>
        <a:p>
          <a:endParaRPr lang="en-GB"/>
        </a:p>
      </dgm:t>
    </dgm:pt>
    <dgm:pt modelId="{0492464B-CBBE-453E-945E-C95236A90BB1}" type="pres">
      <dgm:prSet presAssocID="{25C36920-4FC6-4A1E-8AA2-63D96986217A}" presName="Accent1" presStyleCnt="0"/>
      <dgm:spPr/>
    </dgm:pt>
    <dgm:pt modelId="{491E95A0-F2AC-44C1-B1FE-F4255834103F}" type="pres">
      <dgm:prSet presAssocID="{25C36920-4FC6-4A1E-8AA2-63D96986217A}" presName="Accent" presStyleLbl="node1" presStyleIdx="0" presStyleCnt="3"/>
      <dgm:spPr>
        <a:solidFill>
          <a:schemeClr val="accent3">
            <a:lumMod val="75000"/>
          </a:schemeClr>
        </a:solidFill>
      </dgm:spPr>
    </dgm:pt>
    <dgm:pt modelId="{54C81CEB-D132-418C-AAED-18188936432B}" type="pres">
      <dgm:prSet presAssocID="{25C36920-4FC6-4A1E-8AA2-63D96986217A}" presName="Parent1" presStyleLbl="revTx" presStyleIdx="0" presStyleCnt="3">
        <dgm:presLayoutVars>
          <dgm:chMax val="1"/>
          <dgm:chPref val="1"/>
          <dgm:bulletEnabled val="1"/>
        </dgm:presLayoutVars>
      </dgm:prSet>
      <dgm:spPr/>
      <dgm:t>
        <a:bodyPr/>
        <a:lstStyle/>
        <a:p>
          <a:endParaRPr lang="en-GB"/>
        </a:p>
      </dgm:t>
    </dgm:pt>
    <dgm:pt modelId="{C97CDD5A-1403-4B1C-9E90-4ADAC943E6F0}" type="pres">
      <dgm:prSet presAssocID="{DD6B0D98-3E70-4D01-BE01-34EFBD7D1D4C}" presName="Accent2" presStyleCnt="0"/>
      <dgm:spPr/>
    </dgm:pt>
    <dgm:pt modelId="{67F0913E-5566-42E2-9A31-DAD6D1E0D5A2}" type="pres">
      <dgm:prSet presAssocID="{DD6B0D98-3E70-4D01-BE01-34EFBD7D1D4C}" presName="Accent" presStyleLbl="node1" presStyleIdx="1" presStyleCnt="3" custScaleX="106363" custScaleY="104296"/>
      <dgm:spPr>
        <a:solidFill>
          <a:schemeClr val="accent5">
            <a:lumMod val="75000"/>
          </a:schemeClr>
        </a:solidFill>
      </dgm:spPr>
    </dgm:pt>
    <dgm:pt modelId="{FC8C94E9-1FA9-483C-9238-CE389FB61856}" type="pres">
      <dgm:prSet presAssocID="{DD6B0D98-3E70-4D01-BE01-34EFBD7D1D4C}" presName="Parent2" presStyleLbl="revTx" presStyleIdx="1" presStyleCnt="3">
        <dgm:presLayoutVars>
          <dgm:chMax val="1"/>
          <dgm:chPref val="1"/>
          <dgm:bulletEnabled val="1"/>
        </dgm:presLayoutVars>
      </dgm:prSet>
      <dgm:spPr/>
      <dgm:t>
        <a:bodyPr/>
        <a:lstStyle/>
        <a:p>
          <a:endParaRPr lang="en-GB"/>
        </a:p>
      </dgm:t>
    </dgm:pt>
    <dgm:pt modelId="{E784B65E-FE45-475F-9AC4-3D77CC187919}" type="pres">
      <dgm:prSet presAssocID="{79DA760C-835F-4C02-ABD5-C2CCD78B636E}" presName="Accent3" presStyleCnt="0"/>
      <dgm:spPr/>
    </dgm:pt>
    <dgm:pt modelId="{9F2E8562-780F-4E8A-BAFD-9B04DAFC5A24}" type="pres">
      <dgm:prSet presAssocID="{79DA760C-835F-4C02-ABD5-C2CCD78B636E}" presName="Accent" presStyleLbl="node1" presStyleIdx="2" presStyleCnt="3"/>
      <dgm:spPr>
        <a:solidFill>
          <a:srgbClr val="C00000"/>
        </a:solidFill>
      </dgm:spPr>
    </dgm:pt>
    <dgm:pt modelId="{D1F68B93-CE5D-46A4-B587-4E542349809D}" type="pres">
      <dgm:prSet presAssocID="{79DA760C-835F-4C02-ABD5-C2CCD78B636E}" presName="Parent3" presStyleLbl="revTx" presStyleIdx="2" presStyleCnt="3">
        <dgm:presLayoutVars>
          <dgm:chMax val="1"/>
          <dgm:chPref val="1"/>
          <dgm:bulletEnabled val="1"/>
        </dgm:presLayoutVars>
      </dgm:prSet>
      <dgm:spPr/>
      <dgm:t>
        <a:bodyPr/>
        <a:lstStyle/>
        <a:p>
          <a:endParaRPr lang="en-GB"/>
        </a:p>
      </dgm:t>
    </dgm:pt>
  </dgm:ptLst>
  <dgm:cxnLst>
    <dgm:cxn modelId="{D150ECBF-F256-413B-A1F1-741A72B3ACD1}" type="presOf" srcId="{DD6B0D98-3E70-4D01-BE01-34EFBD7D1D4C}" destId="{FC8C94E9-1FA9-483C-9238-CE389FB61856}" srcOrd="0" destOrd="0" presId="urn:microsoft.com/office/officeart/2009/layout/CircleArrowProcess"/>
    <dgm:cxn modelId="{3711A572-88C1-4081-B601-B5200AF7FBFA}" srcId="{3A9BDECC-321B-4D57-95A9-2D70D071BE0F}" destId="{25C36920-4FC6-4A1E-8AA2-63D96986217A}" srcOrd="0" destOrd="0" parTransId="{C8DDDCD1-941C-412A-955B-959481EB4E91}" sibTransId="{B6A98A59-1D6D-4558-956B-6BF73BA2D670}"/>
    <dgm:cxn modelId="{7B6D936D-3B04-4C6C-BA1E-65A18A7CB962}" type="presOf" srcId="{25C36920-4FC6-4A1E-8AA2-63D96986217A}" destId="{54C81CEB-D132-418C-AAED-18188936432B}" srcOrd="0" destOrd="0" presId="urn:microsoft.com/office/officeart/2009/layout/CircleArrowProcess"/>
    <dgm:cxn modelId="{7B24198C-71F2-4A4B-809F-8FB40D162417}" srcId="{3A9BDECC-321B-4D57-95A9-2D70D071BE0F}" destId="{DD6B0D98-3E70-4D01-BE01-34EFBD7D1D4C}" srcOrd="1" destOrd="0" parTransId="{CB7CEC26-2A03-4056-B600-6340EDE4EA57}" sibTransId="{E7190648-8380-49C7-950E-1749A5E4F78E}"/>
    <dgm:cxn modelId="{D9D48A74-1AC9-4CA6-968E-F3667ADA3CE0}" type="presOf" srcId="{79DA760C-835F-4C02-ABD5-C2CCD78B636E}" destId="{D1F68B93-CE5D-46A4-B587-4E542349809D}" srcOrd="0" destOrd="0" presId="urn:microsoft.com/office/officeart/2009/layout/CircleArrowProcess"/>
    <dgm:cxn modelId="{95C6ED07-A161-4BFE-B98D-F17A55D77510}" srcId="{3A9BDECC-321B-4D57-95A9-2D70D071BE0F}" destId="{79DA760C-835F-4C02-ABD5-C2CCD78B636E}" srcOrd="2" destOrd="0" parTransId="{433F4152-63C3-416D-B40E-7C513998E41D}" sibTransId="{6B9484E4-B593-4754-B067-4DC4CD9B0EF5}"/>
    <dgm:cxn modelId="{84846E76-477B-4397-87C0-7EFD76024E8E}" type="presOf" srcId="{3A9BDECC-321B-4D57-95A9-2D70D071BE0F}" destId="{BACB1107-6C73-489B-A464-4D4AC6DB3A02}" srcOrd="0" destOrd="0" presId="urn:microsoft.com/office/officeart/2009/layout/CircleArrowProcess"/>
    <dgm:cxn modelId="{1B3979A3-E1B6-40FC-A86D-50B7B3384087}" type="presParOf" srcId="{BACB1107-6C73-489B-A464-4D4AC6DB3A02}" destId="{0492464B-CBBE-453E-945E-C95236A90BB1}" srcOrd="0" destOrd="0" presId="urn:microsoft.com/office/officeart/2009/layout/CircleArrowProcess"/>
    <dgm:cxn modelId="{8AF4EAEB-B354-478D-9544-C81F4B2115E1}" type="presParOf" srcId="{0492464B-CBBE-453E-945E-C95236A90BB1}" destId="{491E95A0-F2AC-44C1-B1FE-F4255834103F}" srcOrd="0" destOrd="0" presId="urn:microsoft.com/office/officeart/2009/layout/CircleArrowProcess"/>
    <dgm:cxn modelId="{DFBB3819-612C-4088-9435-63AC711137D9}" type="presParOf" srcId="{BACB1107-6C73-489B-A464-4D4AC6DB3A02}" destId="{54C81CEB-D132-418C-AAED-18188936432B}" srcOrd="1" destOrd="0" presId="urn:microsoft.com/office/officeart/2009/layout/CircleArrowProcess"/>
    <dgm:cxn modelId="{A53F6B43-43DB-443D-A150-1DEA72205DA8}" type="presParOf" srcId="{BACB1107-6C73-489B-A464-4D4AC6DB3A02}" destId="{C97CDD5A-1403-4B1C-9E90-4ADAC943E6F0}" srcOrd="2" destOrd="0" presId="urn:microsoft.com/office/officeart/2009/layout/CircleArrowProcess"/>
    <dgm:cxn modelId="{EB2A0DA2-B4B3-492A-9F3C-814B51226F06}" type="presParOf" srcId="{C97CDD5A-1403-4B1C-9E90-4ADAC943E6F0}" destId="{67F0913E-5566-42E2-9A31-DAD6D1E0D5A2}" srcOrd="0" destOrd="0" presId="urn:microsoft.com/office/officeart/2009/layout/CircleArrowProcess"/>
    <dgm:cxn modelId="{205E8AE9-239F-4195-B03B-675A9A0E3966}" type="presParOf" srcId="{BACB1107-6C73-489B-A464-4D4AC6DB3A02}" destId="{FC8C94E9-1FA9-483C-9238-CE389FB61856}" srcOrd="3" destOrd="0" presId="urn:microsoft.com/office/officeart/2009/layout/CircleArrowProcess"/>
    <dgm:cxn modelId="{3C8AFD8C-5A17-41EA-B4A3-B370BB214E7F}" type="presParOf" srcId="{BACB1107-6C73-489B-A464-4D4AC6DB3A02}" destId="{E784B65E-FE45-475F-9AC4-3D77CC187919}" srcOrd="4" destOrd="0" presId="urn:microsoft.com/office/officeart/2009/layout/CircleArrowProcess"/>
    <dgm:cxn modelId="{DCD2BD1D-B3F8-4E74-9FE0-3D65C6BA8F78}" type="presParOf" srcId="{E784B65E-FE45-475F-9AC4-3D77CC187919}" destId="{9F2E8562-780F-4E8A-BAFD-9B04DAFC5A24}" srcOrd="0" destOrd="0" presId="urn:microsoft.com/office/officeart/2009/layout/CircleArrowProcess"/>
    <dgm:cxn modelId="{BD7EA89A-3B06-4E7F-B4C1-6FAA7FE96E1B}" type="presParOf" srcId="{BACB1107-6C73-489B-A464-4D4AC6DB3A02}" destId="{D1F68B93-CE5D-46A4-B587-4E542349809D}" srcOrd="5" destOrd="0" presId="urn:microsoft.com/office/officeart/2009/layout/CircleArrow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11"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A9BDECC-321B-4D57-95A9-2D70D071BE0F}" type="doc">
      <dgm:prSet loTypeId="urn:microsoft.com/office/officeart/2009/layout/CircleArrowProcess" loCatId="cycle" qsTypeId="urn:microsoft.com/office/officeart/2005/8/quickstyle/simple1" qsCatId="simple" csTypeId="urn:microsoft.com/office/officeart/2005/8/colors/accent1_2" csCatId="accent1" phldr="1"/>
      <dgm:spPr/>
      <dgm:t>
        <a:bodyPr/>
        <a:lstStyle/>
        <a:p>
          <a:endParaRPr lang="en-GB"/>
        </a:p>
      </dgm:t>
    </dgm:pt>
    <dgm:pt modelId="{25C36920-4FC6-4A1E-8AA2-63D96986217A}">
      <dgm:prSet phldrT="[Text]"/>
      <dgm:spPr/>
      <dgm:t>
        <a:bodyPr/>
        <a:lstStyle/>
        <a:p>
          <a:r>
            <a:rPr lang="en-GB" dirty="0" err="1" smtClean="0"/>
            <a:t>shh</a:t>
          </a:r>
          <a:endParaRPr lang="en-GB" dirty="0"/>
        </a:p>
      </dgm:t>
    </dgm:pt>
    <dgm:pt modelId="{C8DDDCD1-941C-412A-955B-959481EB4E91}" type="parTrans" cxnId="{3711A572-88C1-4081-B601-B5200AF7FBFA}">
      <dgm:prSet/>
      <dgm:spPr/>
      <dgm:t>
        <a:bodyPr/>
        <a:lstStyle/>
        <a:p>
          <a:endParaRPr lang="en-GB"/>
        </a:p>
      </dgm:t>
    </dgm:pt>
    <dgm:pt modelId="{B6A98A59-1D6D-4558-956B-6BF73BA2D670}" type="sibTrans" cxnId="{3711A572-88C1-4081-B601-B5200AF7FBFA}">
      <dgm:prSet/>
      <dgm:spPr/>
      <dgm:t>
        <a:bodyPr/>
        <a:lstStyle/>
        <a:p>
          <a:endParaRPr lang="en-GB"/>
        </a:p>
      </dgm:t>
    </dgm:pt>
    <dgm:pt modelId="{DD6B0D98-3E70-4D01-BE01-34EFBD7D1D4C}">
      <dgm:prSet phldrT="[Text]"/>
      <dgm:spPr/>
      <dgm:t>
        <a:bodyPr/>
        <a:lstStyle/>
        <a:p>
          <a:r>
            <a:rPr lang="en-GB" dirty="0" smtClean="0"/>
            <a:t>VEGF</a:t>
          </a:r>
          <a:endParaRPr lang="en-GB" dirty="0"/>
        </a:p>
      </dgm:t>
    </dgm:pt>
    <dgm:pt modelId="{CB7CEC26-2A03-4056-B600-6340EDE4EA57}" type="parTrans" cxnId="{7B24198C-71F2-4A4B-809F-8FB40D162417}">
      <dgm:prSet/>
      <dgm:spPr/>
      <dgm:t>
        <a:bodyPr/>
        <a:lstStyle/>
        <a:p>
          <a:endParaRPr lang="en-GB"/>
        </a:p>
      </dgm:t>
    </dgm:pt>
    <dgm:pt modelId="{E7190648-8380-49C7-950E-1749A5E4F78E}" type="sibTrans" cxnId="{7B24198C-71F2-4A4B-809F-8FB40D162417}">
      <dgm:prSet/>
      <dgm:spPr/>
      <dgm:t>
        <a:bodyPr/>
        <a:lstStyle/>
        <a:p>
          <a:endParaRPr lang="en-GB"/>
        </a:p>
      </dgm:t>
    </dgm:pt>
    <dgm:pt modelId="{79DA760C-835F-4C02-ABD5-C2CCD78B636E}">
      <dgm:prSet phldrT="[Text]"/>
      <dgm:spPr/>
      <dgm:t>
        <a:bodyPr/>
        <a:lstStyle/>
        <a:p>
          <a:r>
            <a:rPr lang="en-GB" dirty="0" smtClean="0"/>
            <a:t>NOTCH</a:t>
          </a:r>
          <a:endParaRPr lang="en-GB" dirty="0"/>
        </a:p>
      </dgm:t>
    </dgm:pt>
    <dgm:pt modelId="{433F4152-63C3-416D-B40E-7C513998E41D}" type="parTrans" cxnId="{95C6ED07-A161-4BFE-B98D-F17A55D77510}">
      <dgm:prSet/>
      <dgm:spPr/>
      <dgm:t>
        <a:bodyPr/>
        <a:lstStyle/>
        <a:p>
          <a:endParaRPr lang="en-GB"/>
        </a:p>
      </dgm:t>
    </dgm:pt>
    <dgm:pt modelId="{6B9484E4-B593-4754-B067-4DC4CD9B0EF5}" type="sibTrans" cxnId="{95C6ED07-A161-4BFE-B98D-F17A55D77510}">
      <dgm:prSet/>
      <dgm:spPr/>
      <dgm:t>
        <a:bodyPr/>
        <a:lstStyle/>
        <a:p>
          <a:endParaRPr lang="en-GB"/>
        </a:p>
      </dgm:t>
    </dgm:pt>
    <dgm:pt modelId="{BACB1107-6C73-489B-A464-4D4AC6DB3A02}" type="pres">
      <dgm:prSet presAssocID="{3A9BDECC-321B-4D57-95A9-2D70D071BE0F}" presName="Name0" presStyleCnt="0">
        <dgm:presLayoutVars>
          <dgm:chMax val="7"/>
          <dgm:chPref val="7"/>
          <dgm:dir/>
          <dgm:animLvl val="lvl"/>
        </dgm:presLayoutVars>
      </dgm:prSet>
      <dgm:spPr/>
      <dgm:t>
        <a:bodyPr/>
        <a:lstStyle/>
        <a:p>
          <a:endParaRPr lang="en-GB"/>
        </a:p>
      </dgm:t>
    </dgm:pt>
    <dgm:pt modelId="{0492464B-CBBE-453E-945E-C95236A90BB1}" type="pres">
      <dgm:prSet presAssocID="{25C36920-4FC6-4A1E-8AA2-63D96986217A}" presName="Accent1" presStyleCnt="0"/>
      <dgm:spPr/>
    </dgm:pt>
    <dgm:pt modelId="{491E95A0-F2AC-44C1-B1FE-F4255834103F}" type="pres">
      <dgm:prSet presAssocID="{25C36920-4FC6-4A1E-8AA2-63D96986217A}" presName="Accent" presStyleLbl="node1" presStyleIdx="0" presStyleCnt="3"/>
      <dgm:spPr>
        <a:solidFill>
          <a:schemeClr val="accent3">
            <a:lumMod val="75000"/>
          </a:schemeClr>
        </a:solidFill>
      </dgm:spPr>
    </dgm:pt>
    <dgm:pt modelId="{54C81CEB-D132-418C-AAED-18188936432B}" type="pres">
      <dgm:prSet presAssocID="{25C36920-4FC6-4A1E-8AA2-63D96986217A}" presName="Parent1" presStyleLbl="revTx" presStyleIdx="0" presStyleCnt="3">
        <dgm:presLayoutVars>
          <dgm:chMax val="1"/>
          <dgm:chPref val="1"/>
          <dgm:bulletEnabled val="1"/>
        </dgm:presLayoutVars>
      </dgm:prSet>
      <dgm:spPr/>
      <dgm:t>
        <a:bodyPr/>
        <a:lstStyle/>
        <a:p>
          <a:endParaRPr lang="en-GB"/>
        </a:p>
      </dgm:t>
    </dgm:pt>
    <dgm:pt modelId="{C97CDD5A-1403-4B1C-9E90-4ADAC943E6F0}" type="pres">
      <dgm:prSet presAssocID="{DD6B0D98-3E70-4D01-BE01-34EFBD7D1D4C}" presName="Accent2" presStyleCnt="0"/>
      <dgm:spPr/>
    </dgm:pt>
    <dgm:pt modelId="{67F0913E-5566-42E2-9A31-DAD6D1E0D5A2}" type="pres">
      <dgm:prSet presAssocID="{DD6B0D98-3E70-4D01-BE01-34EFBD7D1D4C}" presName="Accent" presStyleLbl="node1" presStyleIdx="1" presStyleCnt="3"/>
      <dgm:spPr>
        <a:solidFill>
          <a:schemeClr val="accent5">
            <a:lumMod val="75000"/>
          </a:schemeClr>
        </a:solidFill>
      </dgm:spPr>
    </dgm:pt>
    <dgm:pt modelId="{FC8C94E9-1FA9-483C-9238-CE389FB61856}" type="pres">
      <dgm:prSet presAssocID="{DD6B0D98-3E70-4D01-BE01-34EFBD7D1D4C}" presName="Parent2" presStyleLbl="revTx" presStyleIdx="1" presStyleCnt="3">
        <dgm:presLayoutVars>
          <dgm:chMax val="1"/>
          <dgm:chPref val="1"/>
          <dgm:bulletEnabled val="1"/>
        </dgm:presLayoutVars>
      </dgm:prSet>
      <dgm:spPr/>
      <dgm:t>
        <a:bodyPr/>
        <a:lstStyle/>
        <a:p>
          <a:endParaRPr lang="en-GB"/>
        </a:p>
      </dgm:t>
    </dgm:pt>
    <dgm:pt modelId="{E784B65E-FE45-475F-9AC4-3D77CC187919}" type="pres">
      <dgm:prSet presAssocID="{79DA760C-835F-4C02-ABD5-C2CCD78B636E}" presName="Accent3" presStyleCnt="0"/>
      <dgm:spPr/>
    </dgm:pt>
    <dgm:pt modelId="{9F2E8562-780F-4E8A-BAFD-9B04DAFC5A24}" type="pres">
      <dgm:prSet presAssocID="{79DA760C-835F-4C02-ABD5-C2CCD78B636E}" presName="Accent" presStyleLbl="node1" presStyleIdx="2" presStyleCnt="3" custLinFactNeighborX="-11531" custLinFactNeighborY="75547"/>
      <dgm:spPr>
        <a:solidFill>
          <a:srgbClr val="C00000"/>
        </a:solidFill>
      </dgm:spPr>
    </dgm:pt>
    <dgm:pt modelId="{D1F68B93-CE5D-46A4-B587-4E542349809D}" type="pres">
      <dgm:prSet presAssocID="{79DA760C-835F-4C02-ABD5-C2CCD78B636E}" presName="Parent3" presStyleLbl="revTx" presStyleIdx="2" presStyleCnt="3">
        <dgm:presLayoutVars>
          <dgm:chMax val="1"/>
          <dgm:chPref val="1"/>
          <dgm:bulletEnabled val="1"/>
        </dgm:presLayoutVars>
      </dgm:prSet>
      <dgm:spPr/>
      <dgm:t>
        <a:bodyPr/>
        <a:lstStyle/>
        <a:p>
          <a:endParaRPr lang="en-GB"/>
        </a:p>
      </dgm:t>
    </dgm:pt>
  </dgm:ptLst>
  <dgm:cxnLst>
    <dgm:cxn modelId="{3711A572-88C1-4081-B601-B5200AF7FBFA}" srcId="{3A9BDECC-321B-4D57-95A9-2D70D071BE0F}" destId="{25C36920-4FC6-4A1E-8AA2-63D96986217A}" srcOrd="0" destOrd="0" parTransId="{C8DDDCD1-941C-412A-955B-959481EB4E91}" sibTransId="{B6A98A59-1D6D-4558-956B-6BF73BA2D670}"/>
    <dgm:cxn modelId="{368BA203-F385-4DA2-A036-0423E59EE968}" type="presOf" srcId="{DD6B0D98-3E70-4D01-BE01-34EFBD7D1D4C}" destId="{FC8C94E9-1FA9-483C-9238-CE389FB61856}" srcOrd="0" destOrd="0" presId="urn:microsoft.com/office/officeart/2009/layout/CircleArrowProcess"/>
    <dgm:cxn modelId="{7B24198C-71F2-4A4B-809F-8FB40D162417}" srcId="{3A9BDECC-321B-4D57-95A9-2D70D071BE0F}" destId="{DD6B0D98-3E70-4D01-BE01-34EFBD7D1D4C}" srcOrd="1" destOrd="0" parTransId="{CB7CEC26-2A03-4056-B600-6340EDE4EA57}" sibTransId="{E7190648-8380-49C7-950E-1749A5E4F78E}"/>
    <dgm:cxn modelId="{F7975DD9-15B9-4CC2-8241-FE29ADDC6F4D}" type="presOf" srcId="{3A9BDECC-321B-4D57-95A9-2D70D071BE0F}" destId="{BACB1107-6C73-489B-A464-4D4AC6DB3A02}" srcOrd="0" destOrd="0" presId="urn:microsoft.com/office/officeart/2009/layout/CircleArrowProcess"/>
    <dgm:cxn modelId="{95C6ED07-A161-4BFE-B98D-F17A55D77510}" srcId="{3A9BDECC-321B-4D57-95A9-2D70D071BE0F}" destId="{79DA760C-835F-4C02-ABD5-C2CCD78B636E}" srcOrd="2" destOrd="0" parTransId="{433F4152-63C3-416D-B40E-7C513998E41D}" sibTransId="{6B9484E4-B593-4754-B067-4DC4CD9B0EF5}"/>
    <dgm:cxn modelId="{5D3793D3-AD24-4088-9C12-41C40C06C9A0}" type="presOf" srcId="{25C36920-4FC6-4A1E-8AA2-63D96986217A}" destId="{54C81CEB-D132-418C-AAED-18188936432B}" srcOrd="0" destOrd="0" presId="urn:microsoft.com/office/officeart/2009/layout/CircleArrowProcess"/>
    <dgm:cxn modelId="{5C5138B1-D96F-40AE-BA4C-F5C1F8E39A7A}" type="presOf" srcId="{79DA760C-835F-4C02-ABD5-C2CCD78B636E}" destId="{D1F68B93-CE5D-46A4-B587-4E542349809D}" srcOrd="0" destOrd="0" presId="urn:microsoft.com/office/officeart/2009/layout/CircleArrowProcess"/>
    <dgm:cxn modelId="{A61D912B-B187-4283-9344-8A616D429314}" type="presParOf" srcId="{BACB1107-6C73-489B-A464-4D4AC6DB3A02}" destId="{0492464B-CBBE-453E-945E-C95236A90BB1}" srcOrd="0" destOrd="0" presId="urn:microsoft.com/office/officeart/2009/layout/CircleArrowProcess"/>
    <dgm:cxn modelId="{3B82437A-EA28-47F7-A014-1BD9341A2239}" type="presParOf" srcId="{0492464B-CBBE-453E-945E-C95236A90BB1}" destId="{491E95A0-F2AC-44C1-B1FE-F4255834103F}" srcOrd="0" destOrd="0" presId="urn:microsoft.com/office/officeart/2009/layout/CircleArrowProcess"/>
    <dgm:cxn modelId="{2F865DAF-2C12-461C-9780-00DB2A279A82}" type="presParOf" srcId="{BACB1107-6C73-489B-A464-4D4AC6DB3A02}" destId="{54C81CEB-D132-418C-AAED-18188936432B}" srcOrd="1" destOrd="0" presId="urn:microsoft.com/office/officeart/2009/layout/CircleArrowProcess"/>
    <dgm:cxn modelId="{5D40C2ED-BEC4-4C7F-AC6A-CC94C7C6D71D}" type="presParOf" srcId="{BACB1107-6C73-489B-A464-4D4AC6DB3A02}" destId="{C97CDD5A-1403-4B1C-9E90-4ADAC943E6F0}" srcOrd="2" destOrd="0" presId="urn:microsoft.com/office/officeart/2009/layout/CircleArrowProcess"/>
    <dgm:cxn modelId="{901EA683-6797-4F3C-AB07-02BD557C9353}" type="presParOf" srcId="{C97CDD5A-1403-4B1C-9E90-4ADAC943E6F0}" destId="{67F0913E-5566-42E2-9A31-DAD6D1E0D5A2}" srcOrd="0" destOrd="0" presId="urn:microsoft.com/office/officeart/2009/layout/CircleArrowProcess"/>
    <dgm:cxn modelId="{A3F0EEFC-2D01-4E30-9CC7-7045CFA761BC}" type="presParOf" srcId="{BACB1107-6C73-489B-A464-4D4AC6DB3A02}" destId="{FC8C94E9-1FA9-483C-9238-CE389FB61856}" srcOrd="3" destOrd="0" presId="urn:microsoft.com/office/officeart/2009/layout/CircleArrowProcess"/>
    <dgm:cxn modelId="{0A152979-5F49-470F-BE52-1256155705E8}" type="presParOf" srcId="{BACB1107-6C73-489B-A464-4D4AC6DB3A02}" destId="{E784B65E-FE45-475F-9AC4-3D77CC187919}" srcOrd="4" destOrd="0" presId="urn:microsoft.com/office/officeart/2009/layout/CircleArrowProcess"/>
    <dgm:cxn modelId="{F186EDC7-3B9E-4013-A80C-C24F9A034C2B}" type="presParOf" srcId="{E784B65E-FE45-475F-9AC4-3D77CC187919}" destId="{9F2E8562-780F-4E8A-BAFD-9B04DAFC5A24}" srcOrd="0" destOrd="0" presId="urn:microsoft.com/office/officeart/2009/layout/CircleArrowProcess"/>
    <dgm:cxn modelId="{AD0094CD-5CD1-4F70-8619-21C6D6D75BA7}" type="presParOf" srcId="{BACB1107-6C73-489B-A464-4D4AC6DB3A02}" destId="{D1F68B93-CE5D-46A4-B587-4E542349809D}" srcOrd="5" destOrd="0" presId="urn:microsoft.com/office/officeart/2009/layout/CircleArrowProcess"/>
  </dgm:cxnLst>
  <dgm:bg/>
  <dgm:whole>
    <a:ln w="9525" cap="flat" cmpd="sng" algn="ctr">
      <a:noFill/>
      <a:prstDash val="solid"/>
      <a:round/>
      <a:headEnd type="none" w="med" len="med"/>
      <a:tailEnd type="none" w="med" len="med"/>
    </a:ln>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95A0-F2AC-44C1-B1FE-F4255834103F}">
      <dsp:nvSpPr>
        <dsp:cNvPr id="0" name=""/>
        <dsp:cNvSpPr/>
      </dsp:nvSpPr>
      <dsp:spPr>
        <a:xfrm>
          <a:off x="775490" y="161945"/>
          <a:ext cx="1342049" cy="1342253"/>
        </a:xfrm>
        <a:prstGeom prst="circularArrow">
          <a:avLst>
            <a:gd name="adj1" fmla="val 10980"/>
            <a:gd name="adj2" fmla="val 1142322"/>
            <a:gd name="adj3" fmla="val 4500000"/>
            <a:gd name="adj4" fmla="val 10800000"/>
            <a:gd name="adj5" fmla="val 125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1CEB-D132-418C-AAED-18188936432B}">
      <dsp:nvSpPr>
        <dsp:cNvPr id="0" name=""/>
        <dsp:cNvSpPr/>
      </dsp:nvSpPr>
      <dsp:spPr>
        <a:xfrm>
          <a:off x="1072127" y="646539"/>
          <a:ext cx="745750" cy="37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err="1" smtClean="0"/>
            <a:t>shh</a:t>
          </a:r>
          <a:endParaRPr lang="en-GB" sz="1900" kern="1200" dirty="0"/>
        </a:p>
      </dsp:txBody>
      <dsp:txXfrm>
        <a:off x="1072127" y="646539"/>
        <a:ext cx="745750" cy="372786"/>
      </dsp:txXfrm>
    </dsp:sp>
    <dsp:sp modelId="{67F0913E-5566-42E2-9A31-DAD6D1E0D5A2}">
      <dsp:nvSpPr>
        <dsp:cNvPr id="0" name=""/>
        <dsp:cNvSpPr/>
      </dsp:nvSpPr>
      <dsp:spPr>
        <a:xfrm>
          <a:off x="402740" y="933169"/>
          <a:ext cx="1342049" cy="1342253"/>
        </a:xfrm>
        <a:prstGeom prst="leftCircularArrow">
          <a:avLst>
            <a:gd name="adj1" fmla="val 10980"/>
            <a:gd name="adj2" fmla="val 1142322"/>
            <a:gd name="adj3" fmla="val 6300000"/>
            <a:gd name="adj4" fmla="val 18900000"/>
            <a:gd name="adj5" fmla="val 125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94E9-1FA9-483C-9238-CE389FB61856}">
      <dsp:nvSpPr>
        <dsp:cNvPr id="0" name=""/>
        <dsp:cNvSpPr/>
      </dsp:nvSpPr>
      <dsp:spPr>
        <a:xfrm>
          <a:off x="700889" y="1422225"/>
          <a:ext cx="745750" cy="37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VEGF</a:t>
          </a:r>
          <a:endParaRPr lang="en-GB" sz="1900" kern="1200" dirty="0"/>
        </a:p>
      </dsp:txBody>
      <dsp:txXfrm>
        <a:off x="700889" y="1422225"/>
        <a:ext cx="745750" cy="372786"/>
      </dsp:txXfrm>
    </dsp:sp>
    <dsp:sp modelId="{9F2E8562-780F-4E8A-BAFD-9B04DAFC5A24}">
      <dsp:nvSpPr>
        <dsp:cNvPr id="0" name=""/>
        <dsp:cNvSpPr/>
      </dsp:nvSpPr>
      <dsp:spPr>
        <a:xfrm>
          <a:off x="871008" y="1796684"/>
          <a:ext cx="1153028" cy="1153490"/>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68B93-CE5D-46A4-B587-4E542349809D}">
      <dsp:nvSpPr>
        <dsp:cNvPr id="0" name=""/>
        <dsp:cNvSpPr/>
      </dsp:nvSpPr>
      <dsp:spPr>
        <a:xfrm>
          <a:off x="1073891" y="2199025"/>
          <a:ext cx="745750" cy="37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NOTCH</a:t>
          </a:r>
          <a:endParaRPr lang="en-GB" sz="1900" kern="1200" dirty="0"/>
        </a:p>
      </dsp:txBody>
      <dsp:txXfrm>
        <a:off x="1073891" y="2199025"/>
        <a:ext cx="745750" cy="372786"/>
      </dsp:txXfrm>
    </dsp:sp>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95A0-F2AC-44C1-B1FE-F4255834103F}">
      <dsp:nvSpPr>
        <dsp:cNvPr id="0" name=""/>
        <dsp:cNvSpPr/>
      </dsp:nvSpPr>
      <dsp:spPr>
        <a:xfrm>
          <a:off x="900211" y="78833"/>
          <a:ext cx="1342049" cy="1342253"/>
        </a:xfrm>
        <a:prstGeom prst="circularArrow">
          <a:avLst>
            <a:gd name="adj1" fmla="val 10980"/>
            <a:gd name="adj2" fmla="val 1142322"/>
            <a:gd name="adj3" fmla="val 4500000"/>
            <a:gd name="adj4" fmla="val 10800000"/>
            <a:gd name="adj5" fmla="val 125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1CEB-D132-418C-AAED-18188936432B}">
      <dsp:nvSpPr>
        <dsp:cNvPr id="0" name=""/>
        <dsp:cNvSpPr/>
      </dsp:nvSpPr>
      <dsp:spPr>
        <a:xfrm>
          <a:off x="1196848" y="563427"/>
          <a:ext cx="745750" cy="37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err="1" smtClean="0"/>
            <a:t>shh</a:t>
          </a:r>
          <a:endParaRPr lang="en-GB" sz="1900" kern="1200" dirty="0"/>
        </a:p>
      </dsp:txBody>
      <dsp:txXfrm>
        <a:off x="1196848" y="563427"/>
        <a:ext cx="745750" cy="372786"/>
      </dsp:txXfrm>
    </dsp:sp>
    <dsp:sp modelId="{67F0913E-5566-42E2-9A31-DAD6D1E0D5A2}">
      <dsp:nvSpPr>
        <dsp:cNvPr id="0" name=""/>
        <dsp:cNvSpPr/>
      </dsp:nvSpPr>
      <dsp:spPr>
        <a:xfrm>
          <a:off x="205370" y="547218"/>
          <a:ext cx="1986232" cy="1947931"/>
        </a:xfrm>
        <a:prstGeom prst="leftCircularArrow">
          <a:avLst>
            <a:gd name="adj1" fmla="val 10980"/>
            <a:gd name="adj2" fmla="val 1142322"/>
            <a:gd name="adj3" fmla="val 6300000"/>
            <a:gd name="adj4" fmla="val 18900000"/>
            <a:gd name="adj5" fmla="val 125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94E9-1FA9-483C-9238-CE389FB61856}">
      <dsp:nvSpPr>
        <dsp:cNvPr id="0" name=""/>
        <dsp:cNvSpPr/>
      </dsp:nvSpPr>
      <dsp:spPr>
        <a:xfrm>
          <a:off x="825611" y="1339113"/>
          <a:ext cx="745750" cy="37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VEGF</a:t>
          </a:r>
          <a:endParaRPr lang="en-GB" sz="1900" kern="1200" dirty="0"/>
        </a:p>
      </dsp:txBody>
      <dsp:txXfrm>
        <a:off x="825611" y="1339113"/>
        <a:ext cx="745750" cy="372786"/>
      </dsp:txXfrm>
    </dsp:sp>
    <dsp:sp modelId="{9F2E8562-780F-4E8A-BAFD-9B04DAFC5A24}">
      <dsp:nvSpPr>
        <dsp:cNvPr id="0" name=""/>
        <dsp:cNvSpPr/>
      </dsp:nvSpPr>
      <dsp:spPr>
        <a:xfrm>
          <a:off x="829578" y="1547348"/>
          <a:ext cx="1485330" cy="1485937"/>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68B93-CE5D-46A4-B587-4E542349809D}">
      <dsp:nvSpPr>
        <dsp:cNvPr id="0" name=""/>
        <dsp:cNvSpPr/>
      </dsp:nvSpPr>
      <dsp:spPr>
        <a:xfrm>
          <a:off x="1198612" y="2115913"/>
          <a:ext cx="745750" cy="372786"/>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2065" tIns="12065" rIns="12065" bIns="12065" numCol="1" spcCol="1270" anchor="ctr" anchorCtr="0">
          <a:noAutofit/>
        </a:bodyPr>
        <a:lstStyle/>
        <a:p>
          <a:pPr lvl="0" algn="ctr" defTabSz="844550">
            <a:lnSpc>
              <a:spcPct val="90000"/>
            </a:lnSpc>
            <a:spcBef>
              <a:spcPct val="0"/>
            </a:spcBef>
            <a:spcAft>
              <a:spcPct val="35000"/>
            </a:spcAft>
          </a:pPr>
          <a:r>
            <a:rPr lang="en-GB" sz="1900" kern="1200" dirty="0" smtClean="0"/>
            <a:t>NOTCH</a:t>
          </a:r>
          <a:endParaRPr lang="en-GB" sz="1900" kern="1200" dirty="0"/>
        </a:p>
      </dsp:txBody>
      <dsp:txXfrm>
        <a:off x="1198612" y="2115913"/>
        <a:ext cx="745750" cy="372786"/>
      </dsp:txXfrm>
    </dsp:sp>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95A0-F2AC-44C1-B1FE-F4255834103F}">
      <dsp:nvSpPr>
        <dsp:cNvPr id="0" name=""/>
        <dsp:cNvSpPr/>
      </dsp:nvSpPr>
      <dsp:spPr>
        <a:xfrm>
          <a:off x="693720" y="0"/>
          <a:ext cx="1000870" cy="1001022"/>
        </a:xfrm>
        <a:prstGeom prst="circularArrow">
          <a:avLst>
            <a:gd name="adj1" fmla="val 10980"/>
            <a:gd name="adj2" fmla="val 1142322"/>
            <a:gd name="adj3" fmla="val 4500000"/>
            <a:gd name="adj4" fmla="val 10800000"/>
            <a:gd name="adj5" fmla="val 125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1CEB-D132-418C-AAED-18188936432B}">
      <dsp:nvSpPr>
        <dsp:cNvPr id="0" name=""/>
        <dsp:cNvSpPr/>
      </dsp:nvSpPr>
      <dsp:spPr>
        <a:xfrm>
          <a:off x="914946" y="361399"/>
          <a:ext cx="556164" cy="27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a:t>shh</a:t>
          </a:r>
          <a:endParaRPr lang="en-GB" sz="1400" kern="1200" dirty="0"/>
        </a:p>
      </dsp:txBody>
      <dsp:txXfrm>
        <a:off x="914946" y="361399"/>
        <a:ext cx="556164" cy="278015"/>
      </dsp:txXfrm>
    </dsp:sp>
    <dsp:sp modelId="{67F0913E-5566-42E2-9A31-DAD6D1E0D5A2}">
      <dsp:nvSpPr>
        <dsp:cNvPr id="0" name=""/>
        <dsp:cNvSpPr/>
      </dsp:nvSpPr>
      <dsp:spPr>
        <a:xfrm>
          <a:off x="383889" y="553659"/>
          <a:ext cx="1064555" cy="1044026"/>
        </a:xfrm>
        <a:prstGeom prst="leftCircularArrow">
          <a:avLst>
            <a:gd name="adj1" fmla="val 10980"/>
            <a:gd name="adj2" fmla="val 1142322"/>
            <a:gd name="adj3" fmla="val 6300000"/>
            <a:gd name="adj4" fmla="val 18900000"/>
            <a:gd name="adj5" fmla="val 125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94E9-1FA9-483C-9238-CE389FB61856}">
      <dsp:nvSpPr>
        <dsp:cNvPr id="0" name=""/>
        <dsp:cNvSpPr/>
      </dsp:nvSpPr>
      <dsp:spPr>
        <a:xfrm>
          <a:off x="638085" y="939888"/>
          <a:ext cx="556164" cy="27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VEGF</a:t>
          </a:r>
        </a:p>
      </dsp:txBody>
      <dsp:txXfrm>
        <a:off x="638085" y="939888"/>
        <a:ext cx="556164" cy="278015"/>
      </dsp:txXfrm>
    </dsp:sp>
    <dsp:sp modelId="{9F2E8562-780F-4E8A-BAFD-9B04DAFC5A24}">
      <dsp:nvSpPr>
        <dsp:cNvPr id="0" name=""/>
        <dsp:cNvSpPr/>
      </dsp:nvSpPr>
      <dsp:spPr>
        <a:xfrm>
          <a:off x="764956" y="1219151"/>
          <a:ext cx="859902" cy="860247"/>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68B93-CE5D-46A4-B587-4E542349809D}">
      <dsp:nvSpPr>
        <dsp:cNvPr id="0" name=""/>
        <dsp:cNvSpPr/>
      </dsp:nvSpPr>
      <dsp:spPr>
        <a:xfrm>
          <a:off x="916261" y="1519208"/>
          <a:ext cx="556164" cy="278015"/>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NOTCH</a:t>
          </a:r>
        </a:p>
      </dsp:txBody>
      <dsp:txXfrm>
        <a:off x="916261" y="1519208"/>
        <a:ext cx="556164" cy="278015"/>
      </dsp:txXfrm>
    </dsp:sp>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95A0-F2AC-44C1-B1FE-F4255834103F}">
      <dsp:nvSpPr>
        <dsp:cNvPr id="0" name=""/>
        <dsp:cNvSpPr/>
      </dsp:nvSpPr>
      <dsp:spPr>
        <a:xfrm>
          <a:off x="597629" y="121459"/>
          <a:ext cx="1006536" cy="1006690"/>
        </a:xfrm>
        <a:prstGeom prst="circularArrow">
          <a:avLst>
            <a:gd name="adj1" fmla="val 10980"/>
            <a:gd name="adj2" fmla="val 1142322"/>
            <a:gd name="adj3" fmla="val 4500000"/>
            <a:gd name="adj4" fmla="val 10800000"/>
            <a:gd name="adj5" fmla="val 125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1CEB-D132-418C-AAED-18188936432B}">
      <dsp:nvSpPr>
        <dsp:cNvPr id="0" name=""/>
        <dsp:cNvSpPr/>
      </dsp:nvSpPr>
      <dsp:spPr>
        <a:xfrm>
          <a:off x="820106" y="484904"/>
          <a:ext cx="559313" cy="27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err="1"/>
            <a:t>shh</a:t>
          </a:r>
          <a:endParaRPr lang="en-GB" sz="1400" kern="1200" dirty="0"/>
        </a:p>
      </dsp:txBody>
      <dsp:txXfrm>
        <a:off x="820106" y="484904"/>
        <a:ext cx="559313" cy="279589"/>
      </dsp:txXfrm>
    </dsp:sp>
    <dsp:sp modelId="{67F0913E-5566-42E2-9A31-DAD6D1E0D5A2}">
      <dsp:nvSpPr>
        <dsp:cNvPr id="0" name=""/>
        <dsp:cNvSpPr/>
      </dsp:nvSpPr>
      <dsp:spPr>
        <a:xfrm>
          <a:off x="286044" y="678253"/>
          <a:ext cx="1070582" cy="1049937"/>
        </a:xfrm>
        <a:prstGeom prst="leftCircularArrow">
          <a:avLst>
            <a:gd name="adj1" fmla="val 10980"/>
            <a:gd name="adj2" fmla="val 1142322"/>
            <a:gd name="adj3" fmla="val 6300000"/>
            <a:gd name="adj4" fmla="val 18900000"/>
            <a:gd name="adj5" fmla="val 125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94E9-1FA9-483C-9238-CE389FB61856}">
      <dsp:nvSpPr>
        <dsp:cNvPr id="0" name=""/>
        <dsp:cNvSpPr/>
      </dsp:nvSpPr>
      <dsp:spPr>
        <a:xfrm>
          <a:off x="541678" y="1066668"/>
          <a:ext cx="559313" cy="27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VEGF</a:t>
          </a:r>
        </a:p>
      </dsp:txBody>
      <dsp:txXfrm>
        <a:off x="541678" y="1066668"/>
        <a:ext cx="559313" cy="279589"/>
      </dsp:txXfrm>
    </dsp:sp>
    <dsp:sp modelId="{9F2E8562-780F-4E8A-BAFD-9B04DAFC5A24}">
      <dsp:nvSpPr>
        <dsp:cNvPr id="0" name=""/>
        <dsp:cNvSpPr/>
      </dsp:nvSpPr>
      <dsp:spPr>
        <a:xfrm>
          <a:off x="669268" y="1347513"/>
          <a:ext cx="864771" cy="865117"/>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68B93-CE5D-46A4-B587-4E542349809D}">
      <dsp:nvSpPr>
        <dsp:cNvPr id="0" name=""/>
        <dsp:cNvSpPr/>
      </dsp:nvSpPr>
      <dsp:spPr>
        <a:xfrm>
          <a:off x="821429" y="1649269"/>
          <a:ext cx="559313" cy="279589"/>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8890" tIns="8890" rIns="8890" bIns="8890" numCol="1" spcCol="1270" anchor="ctr" anchorCtr="0">
          <a:noAutofit/>
        </a:bodyPr>
        <a:lstStyle/>
        <a:p>
          <a:pPr lvl="0" algn="ctr" defTabSz="622300">
            <a:lnSpc>
              <a:spcPct val="90000"/>
            </a:lnSpc>
            <a:spcBef>
              <a:spcPct val="0"/>
            </a:spcBef>
            <a:spcAft>
              <a:spcPct val="35000"/>
            </a:spcAft>
          </a:pPr>
          <a:r>
            <a:rPr lang="en-GB" sz="1400" kern="1200" dirty="0"/>
            <a:t>NOTCH</a:t>
          </a:r>
        </a:p>
      </dsp:txBody>
      <dsp:txXfrm>
        <a:off x="821429" y="1649269"/>
        <a:ext cx="559313" cy="279589"/>
      </dsp:txXfrm>
    </dsp:sp>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491E95A0-F2AC-44C1-B1FE-F4255834103F}">
      <dsp:nvSpPr>
        <dsp:cNvPr id="0" name=""/>
        <dsp:cNvSpPr/>
      </dsp:nvSpPr>
      <dsp:spPr>
        <a:xfrm>
          <a:off x="699741" y="102141"/>
          <a:ext cx="1210960" cy="1211144"/>
        </a:xfrm>
        <a:prstGeom prst="circularArrow">
          <a:avLst>
            <a:gd name="adj1" fmla="val 10980"/>
            <a:gd name="adj2" fmla="val 1142322"/>
            <a:gd name="adj3" fmla="val 4500000"/>
            <a:gd name="adj4" fmla="val 10800000"/>
            <a:gd name="adj5" fmla="val 12500"/>
          </a:avLst>
        </a:prstGeom>
        <a:solidFill>
          <a:schemeClr val="accent3">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54C81CEB-D132-418C-AAED-18188936432B}">
      <dsp:nvSpPr>
        <dsp:cNvPr id="0" name=""/>
        <dsp:cNvSpPr/>
      </dsp:nvSpPr>
      <dsp:spPr>
        <a:xfrm>
          <a:off x="967403" y="539401"/>
          <a:ext cx="672907" cy="33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err="1" smtClean="0"/>
            <a:t>shh</a:t>
          </a:r>
          <a:endParaRPr lang="en-GB" sz="1700" kern="1200" dirty="0"/>
        </a:p>
      </dsp:txBody>
      <dsp:txXfrm>
        <a:off x="967403" y="539401"/>
        <a:ext cx="672907" cy="336373"/>
      </dsp:txXfrm>
    </dsp:sp>
    <dsp:sp modelId="{67F0913E-5566-42E2-9A31-DAD6D1E0D5A2}">
      <dsp:nvSpPr>
        <dsp:cNvPr id="0" name=""/>
        <dsp:cNvSpPr/>
      </dsp:nvSpPr>
      <dsp:spPr>
        <a:xfrm>
          <a:off x="363401" y="798033"/>
          <a:ext cx="1210960" cy="1211144"/>
        </a:xfrm>
        <a:prstGeom prst="leftCircularArrow">
          <a:avLst>
            <a:gd name="adj1" fmla="val 10980"/>
            <a:gd name="adj2" fmla="val 1142322"/>
            <a:gd name="adj3" fmla="val 6300000"/>
            <a:gd name="adj4" fmla="val 18900000"/>
            <a:gd name="adj5" fmla="val 12500"/>
          </a:avLst>
        </a:prstGeom>
        <a:solidFill>
          <a:schemeClr val="accent5">
            <a:lumMod val="7500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FC8C94E9-1FA9-483C-9238-CE389FB61856}">
      <dsp:nvSpPr>
        <dsp:cNvPr id="0" name=""/>
        <dsp:cNvSpPr/>
      </dsp:nvSpPr>
      <dsp:spPr>
        <a:xfrm>
          <a:off x="632428" y="1239319"/>
          <a:ext cx="672907" cy="33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VEGF</a:t>
          </a:r>
          <a:endParaRPr lang="en-GB" sz="1700" kern="1200" dirty="0"/>
        </a:p>
      </dsp:txBody>
      <dsp:txXfrm>
        <a:off x="632428" y="1239319"/>
        <a:ext cx="672907" cy="336373"/>
      </dsp:txXfrm>
    </dsp:sp>
    <dsp:sp modelId="{9F2E8562-780F-4E8A-BAFD-9B04DAFC5A24}">
      <dsp:nvSpPr>
        <dsp:cNvPr id="0" name=""/>
        <dsp:cNvSpPr/>
      </dsp:nvSpPr>
      <dsp:spPr>
        <a:xfrm>
          <a:off x="665961" y="2199753"/>
          <a:ext cx="1040402" cy="1040819"/>
        </a:xfrm>
        <a:prstGeom prst="blockArc">
          <a:avLst>
            <a:gd name="adj1" fmla="val 13500000"/>
            <a:gd name="adj2" fmla="val 10800000"/>
            <a:gd name="adj3" fmla="val 12740"/>
          </a:avLst>
        </a:prstGeom>
        <a:solidFill>
          <a:srgbClr val="C00000"/>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sp>
    <dsp:sp modelId="{D1F68B93-CE5D-46A4-B587-4E542349809D}">
      <dsp:nvSpPr>
        <dsp:cNvPr id="0" name=""/>
        <dsp:cNvSpPr/>
      </dsp:nvSpPr>
      <dsp:spPr>
        <a:xfrm>
          <a:off x="968995" y="1940243"/>
          <a:ext cx="672907" cy="336373"/>
        </a:xfrm>
        <a:prstGeom prst="rect">
          <a:avLst/>
        </a:prstGeom>
        <a:noFill/>
        <a:ln>
          <a:noFill/>
        </a:ln>
        <a:effectLst/>
      </dsp:spPr>
      <dsp:style>
        <a:lnRef idx="0">
          <a:scrgbClr r="0" g="0" b="0"/>
        </a:lnRef>
        <a:fillRef idx="0">
          <a:scrgbClr r="0" g="0" b="0"/>
        </a:fillRef>
        <a:effectRef idx="0">
          <a:scrgbClr r="0" g="0" b="0"/>
        </a:effectRef>
        <a:fontRef idx="minor"/>
      </dsp:style>
      <dsp:txBody>
        <a:bodyPr spcFirstLastPara="0" vert="horz" wrap="square" lIns="10795" tIns="10795" rIns="10795" bIns="10795" numCol="1" spcCol="1270" anchor="ctr" anchorCtr="0">
          <a:noAutofit/>
        </a:bodyPr>
        <a:lstStyle/>
        <a:p>
          <a:pPr lvl="0" algn="ctr" defTabSz="755650">
            <a:lnSpc>
              <a:spcPct val="90000"/>
            </a:lnSpc>
            <a:spcBef>
              <a:spcPct val="0"/>
            </a:spcBef>
            <a:spcAft>
              <a:spcPct val="35000"/>
            </a:spcAft>
          </a:pPr>
          <a:r>
            <a:rPr lang="en-GB" sz="1700" kern="1200" dirty="0" smtClean="0"/>
            <a:t>NOTCH</a:t>
          </a:r>
          <a:endParaRPr lang="en-GB" sz="1700" kern="1200" dirty="0"/>
        </a:p>
      </dsp:txBody>
      <dsp:txXfrm>
        <a:off x="968995" y="1940243"/>
        <a:ext cx="672907" cy="336373"/>
      </dsp:txXfrm>
    </dsp:sp>
  </dsp:spTree>
</dsp:drawing>
</file>

<file path=ppt/diagrams/layout1.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9/layout/CircleArrowProcess">
  <dgm:title val=""/>
  <dgm:desc val=""/>
  <dgm:catLst>
    <dgm:cat type="process" pri="16500"/>
    <dgm:cat type="cycle" pri="16000"/>
  </dgm:catLst>
  <dgm:sampData>
    <dgm:dataModel>
      <dgm:ptLst>
        <dgm:pt modelId="0" type="doc"/>
        <dgm:pt modelId="10">
          <dgm:prSet phldr="1"/>
        </dgm:pt>
        <dgm:pt modelId="20">
          <dgm:prSet phldr="1"/>
        </dgm:pt>
        <dgm:pt modelId="30">
          <dgm:prSet phldr="1"/>
        </dgm:pt>
      </dgm:ptLst>
      <dgm:cxnLst>
        <dgm:cxn modelId="40" srcId="0" destId="10" srcOrd="0" destOrd="0"/>
        <dgm:cxn modelId="50" srcId="0" destId="20" srcOrd="1" destOrd="0"/>
        <dgm:cxn modelId="60" srcId="0" destId="30" srcOrd="2" destOrd="0"/>
      </dgm:cxnLst>
      <dgm:bg/>
      <dgm:whole/>
    </dgm:dataModel>
  </dgm:sampData>
  <dgm:styleData>
    <dgm:dataModel>
      <dgm:ptLst>
        <dgm:pt modelId="0" type="doc"/>
        <dgm:pt modelId="10">
          <dgm:prSet phldr="1"/>
        </dgm:pt>
        <dgm:pt modelId="20">
          <dgm:prSet phldr="1"/>
        </dgm:pt>
      </dgm:ptLst>
      <dgm:cxnLst>
        <dgm:cxn modelId="30" srcId="0" destId="10" srcOrd="0" destOrd="0"/>
        <dgm:cxn modelId="40" srcId="0" destId="20" srcOrd="1" destOrd="0"/>
      </dgm:cxnLst>
      <dgm:bg/>
      <dgm:whole/>
    </dgm:dataModel>
  </dgm:styleData>
  <dgm:clrData>
    <dgm:dataModel>
      <dgm:ptLst>
        <dgm:pt modelId="0" type="doc"/>
        <dgm:pt modelId="10">
          <dgm:prSet phldr="1"/>
        </dgm:pt>
        <dgm:pt modelId="20">
          <dgm:prSet phldr="1"/>
        </dgm:pt>
        <dgm:pt modelId="30">
          <dgm:prSet phldr="1"/>
        </dgm:pt>
        <dgm:pt modelId="40">
          <dgm:prSet phldr="1"/>
        </dgm:pt>
      </dgm:ptLst>
      <dgm:cxnLst>
        <dgm:cxn modelId="50" srcId="0" destId="10" srcOrd="0" destOrd="0"/>
        <dgm:cxn modelId="60" srcId="0" destId="20" srcOrd="1" destOrd="0"/>
        <dgm:cxn modelId="70" srcId="0" destId="30" srcOrd="2" destOrd="0"/>
        <dgm:cxn modelId="80" srcId="0" destId="40" srcOrd="3" destOrd="0"/>
      </dgm:cxnLst>
      <dgm:bg/>
      <dgm:whole/>
    </dgm:dataModel>
  </dgm:clrData>
  <dgm:layoutNode name="Name0">
    <dgm:varLst>
      <dgm:chMax val="7"/>
      <dgm:chPref val="7"/>
      <dgm:dir/>
      <dgm:animLvl val="lvl"/>
    </dgm:varLst>
    <dgm:shape xmlns:r="http://schemas.openxmlformats.org/officeDocument/2006/relationships" r:blip="">
      <dgm:adjLst/>
    </dgm:shape>
    <dgm:choose name="Name1">
      <dgm:if name="Name2" func="var" arg="dir" op="equ" val="norm">
        <dgm:choose name="Name3">
          <dgm:if name="Name4"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5"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1144"/>
              <dgm:constr type="t" for="ch" forName="Accent1" refType="h" fact="0"/>
              <dgm:constr type="w" for="ch" forName="Accent1" refType="w" fact="0.5542"/>
              <dgm:constr type="h" for="ch" forName="Accent1" refType="h" fact="0.6665"/>
              <dgm:constr type="l" for="ch" forName="Parent1" refType="w" fact="0.2368"/>
              <dgm:constr type="t" for="ch" forName="Parent1" refType="h" fact="0.2413"/>
              <dgm:constr type="w" for="ch" forName="Parent1" refType="w" fact="0.3092"/>
              <dgm:constr type="h" for="ch" forName="Parent1" refType="h" fact="0.1859"/>
              <dgm:constr type="l" for="ch" forName="Parent2" refType="w" fact="0.0822"/>
              <dgm:constr type="t" for="ch" forName="Parent2" refType="h" fact="0.625"/>
              <dgm:constr type="w" for="ch" forName="Parent2" refType="w" fact="0.3092"/>
              <dgm:constr type="h" for="ch" forName="Parent2" refType="h" fact="0.1859"/>
              <dgm:constr type="l" for="ch" forName="Child1" refType="w" fact="0.6678"/>
              <dgm:constr type="t" for="ch" forName="Child1" refType="h" fact="0.1978"/>
              <dgm:constr type="w" for="ch" forName="Child1" refType="w" fact="0.3322"/>
              <dgm:constr type="h" for="ch" forName="Child1" refType="h" fact="0.265"/>
              <dgm:constr type="l" for="ch" forName="Child2" refType="w" fact="0.5164"/>
              <dgm:constr type="t" for="ch" forName="Child2" refType="h" fact="0.5855"/>
              <dgm:constr type="w" for="ch" forName="Child2" refType="w" fact="0.3322"/>
              <dgm:constr type="h" for="ch" forName="Child2" refType="h" fact="0.265"/>
              <dgm:constr type="l" for="ch" forName="Accent2" refType="w" fact="0"/>
              <dgm:constr type="t" for="ch" forName="Accent2" refType="h" fact="0.4272"/>
              <dgm:constr type="w" for="ch" forName="Accent2" refType="w" fact="0.4761"/>
              <dgm:constr type="h" for="ch" forName="Accent2" refType="h" fact="0.5728"/>
            </dgm:constrLst>
          </dgm:if>
          <dgm:if name="Name6"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1479"/>
              <dgm:constr type="t" for="ch" forName="Accent1" refType="h" fact="0"/>
              <dgm:constr type="w" for="ch" forName="Accent1" refType="w" fact="0.5325"/>
              <dgm:constr type="h" for="ch" forName="Accent1" refType="h" fact="0.4814"/>
              <dgm:constr type="l" for="ch" forName="Accent2" refType="w" fact="0"/>
              <dgm:constr type="t" for="ch" forName="Accent2" refType="h" fact="0.2766"/>
              <dgm:constr type="w" for="ch" forName="Accent2" refType="w" fact="0.5325"/>
              <dgm:constr type="h" for="ch" forName="Accent2" refType="h" fact="0.4814"/>
              <dgm:constr type="l" for="ch" forName="Parent1" refType="w" fact="0.2656"/>
              <dgm:constr type="t" for="ch" forName="Parent1" refType="h" fact="0.1738"/>
              <dgm:constr type="w" for="ch" forName="Parent1" refType="w" fact="0.2959"/>
              <dgm:constr type="h" for="ch" forName="Parent1" refType="h" fact="0.1337"/>
              <dgm:constr type="l" for="ch" forName="Accent3" refType="w" fact="0.1858"/>
              <dgm:constr type="t" for="ch" forName="Accent3" refType="h" fact="0.5863"/>
              <dgm:constr type="w" for="ch" forName="Accent3" refType="w" fact="0.4575"/>
              <dgm:constr type="h" for="ch" forName="Accent3" refType="h" fact="0.4137"/>
              <dgm:constr type="l" for="ch" forName="Parent2" refType="w" fact="0.1183"/>
              <dgm:constr type="t" for="ch" forName="Parent2" refType="h" fact="0.452"/>
              <dgm:constr type="w" for="ch" forName="Parent2" refType="w" fact="0.2959"/>
              <dgm:constr type="h" for="ch" forName="Parent2" refType="h" fact="0.1337"/>
              <dgm:constr type="l" for="ch" forName="Parent3" refType="w" fact="0.2663"/>
              <dgm:constr type="t" for="ch" forName="Parent3" refType="h" fact="0.7306"/>
              <dgm:constr type="w" for="ch" forName="Parent3" refType="w" fact="0.2959"/>
              <dgm:constr type="h" for="ch" forName="Parent3" refType="h" fact="0.1337"/>
              <dgm:constr type="l" for="ch" forName="Child2" refType="w" fact="0.5325"/>
              <dgm:constr type="t" for="ch" forName="Child2" refType="h" fact="0.4217"/>
              <dgm:constr type="w" for="ch" forName="Child2" refType="w" fact="0.3195"/>
              <dgm:constr type="h" for="ch" forName="Child2" refType="h" fact="0.1926"/>
              <dgm:constr type="l" for="ch" forName="Child1" refType="w" fact="0.6805"/>
              <dgm:constr type="t" for="ch" forName="Child1" refType="h" fact="0.1435"/>
              <dgm:constr type="w" for="ch" forName="Child1" refType="w" fact="0.3195"/>
              <dgm:constr type="h" for="ch" forName="Child1" refType="h" fact="0.1926"/>
              <dgm:constr type="l" for="ch" forName="Child3" refType="w" fact="0.6805"/>
              <dgm:constr type="t" for="ch" forName="Child3" refType="h" fact="0.6998"/>
              <dgm:constr type="w" for="ch" forName="Child3" refType="w" fact="0.3195"/>
              <dgm:constr type="h" for="ch" forName="Child3" refType="h" fact="0.1926"/>
            </dgm:constrLst>
          </dgm:if>
          <dgm:if name="Name7"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1481"/>
              <dgm:constr type="t" for="ch" forName="Accent1" refType="h" fact="0"/>
              <dgm:constr type="w" for="ch" forName="Accent1" refType="w" fact="0.5331"/>
              <dgm:constr type="h" for="ch" forName="Accent1" refType="h" fact="0.3771"/>
              <dgm:constr type="l" for="ch" forName="Accent2" refType="w" fact="0"/>
              <dgm:constr type="t" for="ch" forName="Accent2" refType="h" fact="0.2167"/>
              <dgm:constr type="w" for="ch" forName="Accent2" refType="w" fact="0.5331"/>
              <dgm:constr type="h" for="ch" forName="Accent2" refType="h" fact="0.3771"/>
              <dgm:constr type="l" for="ch" forName="Accent3" refType="w" fact="0.1481"/>
              <dgm:constr type="t" for="ch" forName="Accent3" refType="h" fact="0.4342"/>
              <dgm:constr type="w" for="ch" forName="Accent3" refType="w" fact="0.5331"/>
              <dgm:constr type="h" for="ch" forName="Accent3" refType="h" fact="0.3771"/>
              <dgm:constr type="l" for="ch" forName="Parent1" refType="w" fact="0.2658"/>
              <dgm:constr type="t" for="ch" forName="Parent1" refType="h" fact="0.1365"/>
              <dgm:constr type="w" for="ch" forName="Parent1" refType="w" fact="0.2975"/>
              <dgm:constr type="h" for="ch" forName="Parent1" refType="h" fact="0.1052"/>
              <dgm:constr type="l" for="ch" forName="Parent2" refType="w" fact="0.1171"/>
              <dgm:constr type="t" for="ch" forName="Parent2" refType="h" fact="0.3536"/>
              <dgm:constr type="w" for="ch" forName="Parent2" refType="w" fact="0.2975"/>
              <dgm:constr type="h" for="ch" forName="Parent2" refType="h" fact="0.1052"/>
              <dgm:constr type="l" for="ch" forName="Parent3" refType="w" fact="0.2658"/>
              <dgm:constr type="t" for="ch" forName="Parent3" refType="h" fact="0.5707"/>
              <dgm:constr type="w" for="ch" forName="Parent3" refType="w" fact="0.2975"/>
              <dgm:constr type="h" for="ch" forName="Parent3" refType="h" fact="0.1052"/>
              <dgm:constr type="l" for="ch" forName="Parent4" refType="w" fact="0.1171"/>
              <dgm:constr type="t" for="ch" forName="Parent4" refType="h" fact="0.7878"/>
              <dgm:constr type="w" for="ch" forName="Parent4" refType="w" fact="0.2975"/>
              <dgm:constr type="h" for="ch" forName="Parent4" refType="h" fact="0.1052"/>
              <dgm:constr type="l" for="ch" forName="Child1" refType="w" fact="0.6804"/>
              <dgm:constr type="t" for="ch" forName="Child1" refType="h" fact="0.1119"/>
              <dgm:constr type="w" for="ch" forName="Child1" refType="w" fact="0.3196"/>
              <dgm:constr type="h" for="ch" forName="Child1" refType="h" fact="0.15"/>
              <dgm:constr type="l" for="ch" forName="Child2" refType="w" fact="0.5348"/>
              <dgm:constr type="t" for="ch" forName="Child2" refType="h" fact="0.3312"/>
              <dgm:constr type="w" for="ch" forName="Child2" refType="w" fact="0.3196"/>
              <dgm:constr type="h" for="ch" forName="Child2" refType="h" fact="0.15"/>
              <dgm:constr type="l" for="ch" forName="Child3" refType="w" fact="0.6804"/>
              <dgm:constr type="t" for="ch" forName="Child3" refType="h" fact="0.5461"/>
              <dgm:constr type="w" for="ch" forName="Child3" refType="w" fact="0.3196"/>
              <dgm:constr type="h" for="ch" forName="Child3" refType="h" fact="0.15"/>
              <dgm:constr type="l" for="ch" forName="Child4" refType="w" fact="0.5348"/>
              <dgm:constr type="t" for="ch" forName="Child4" refType="h" fact="0.7632"/>
              <dgm:constr type="w" for="ch" forName="Child4" refType="w" fact="0.3196"/>
              <dgm:constr type="h" for="ch" forName="Child4" refType="h" fact="0.15"/>
              <dgm:constr type="l" for="ch" forName="Accent4" refType="w" fact="0.038"/>
              <dgm:constr type="t" for="ch" forName="Accent4" refType="h" fact="0.6759"/>
              <dgm:constr type="w" for="ch" forName="Accent4" refType="w" fact="0.458"/>
              <dgm:constr type="h" for="ch" forName="Accent4" refType="h" fact="0.3241"/>
            </dgm:constrLst>
          </dgm:if>
          <dgm:if name="Name8"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1481"/>
              <dgm:constr type="t" for="ch" forName="Accent1" refType="h" fact="0"/>
              <dgm:constr type="w" for="ch" forName="Accent1" refType="w" fact="0.5331"/>
              <dgm:constr type="h" for="ch" forName="Accent1" refType="h" fact="0.3098"/>
              <dgm:constr type="l" for="ch" forName="Accent2" refType="w" fact="0"/>
              <dgm:constr type="t" for="ch" forName="Accent2" refType="h" fact="0.178"/>
              <dgm:constr type="w" for="ch" forName="Accent2" refType="w" fact="0.5331"/>
              <dgm:constr type="h" for="ch" forName="Accent2" refType="h" fact="0.3098"/>
              <dgm:constr type="l" for="ch" forName="Accent3" refType="w" fact="0.1481"/>
              <dgm:constr type="t" for="ch" forName="Accent3" refType="h" fact="0.3568"/>
              <dgm:constr type="w" for="ch" forName="Accent3" refType="w" fact="0.5331"/>
              <dgm:constr type="h" for="ch" forName="Accent3" refType="h" fact="0.3098"/>
              <dgm:constr type="l" for="ch" forName="Accent4" refType="w" fact="0"/>
              <dgm:constr type="t" for="ch" forName="Accent4" refType="h" fact="0.5351"/>
              <dgm:constr type="w" for="ch" forName="Accent4" refType="w" fact="0.5331"/>
              <dgm:constr type="h" for="ch" forName="Accent4" refType="h" fact="0.3098"/>
              <dgm:constr type="l" for="ch" forName="Accent5" refType="w" fact="0.186"/>
              <dgm:constr type="t" for="ch" forName="Accent5" refType="h" fact="0.7337"/>
              <dgm:constr type="w" for="ch" forName="Accent5" refType="w" fact="0.458"/>
              <dgm:constr type="h" for="ch" forName="Accent5" refType="h" fact="0.2663"/>
              <dgm:constr type="l" for="ch" forName="Parent1" refType="w" fact="0.2658"/>
              <dgm:constr type="t" for="ch" forName="Parent1" refType="h" fact="0.1122"/>
              <dgm:constr type="w" for="ch" forName="Parent1" refType="w" fact="0.2975"/>
              <dgm:constr type="h" for="ch" forName="Parent1" refType="h" fact="0.0864"/>
              <dgm:constr type="l" for="ch" forName="Parent2" refType="w" fact="0.1171"/>
              <dgm:constr type="t" for="ch" forName="Parent2" refType="h" fact="0.2906"/>
              <dgm:constr type="w" for="ch" forName="Parent2" refType="w" fact="0.2975"/>
              <dgm:constr type="h" for="ch" forName="Parent2" refType="h" fact="0.0864"/>
              <dgm:constr type="l" for="ch" forName="Parent3" refType="w" fact="0.2658"/>
              <dgm:constr type="t" for="ch" forName="Parent3" refType="h" fact="0.4689"/>
              <dgm:constr type="w" for="ch" forName="Parent3" refType="w" fact="0.2975"/>
              <dgm:constr type="h" for="ch" forName="Parent3" refType="h" fact="0.0864"/>
              <dgm:constr type="l" for="ch" forName="Parent4" refType="w" fact="0.1171"/>
              <dgm:constr type="t" for="ch" forName="Parent4" refType="h" fact="0.6473"/>
              <dgm:constr type="w" for="ch" forName="Parent4" refType="w" fact="0.2975"/>
              <dgm:constr type="h" for="ch" forName="Parent4" refType="h" fact="0.0864"/>
              <dgm:constr type="l" for="ch" forName="Parent5" refType="w" fact="0.2658"/>
              <dgm:constr type="t" for="ch" forName="Parent5" refType="h" fact="0.8257"/>
              <dgm:constr type="w" for="ch" forName="Parent5" refType="w" fact="0.2975"/>
              <dgm:constr type="h" for="ch" forName="Parent5" refType="h" fact="0.0864"/>
              <dgm:constr type="l" for="ch" forName="Child1" refType="w" fact="0.6804"/>
              <dgm:constr type="t" for="ch" forName="Child1" refType="h" fact="0.0919"/>
              <dgm:constr type="w" for="ch" forName="Child1" refType="w" fact="0.3196"/>
              <dgm:constr type="h" for="ch" forName="Child1" refType="h" fact="0.1232"/>
              <dgm:constr type="l" for="ch" forName="Child2" refType="w" fact="0.5348"/>
              <dgm:constr type="t" for="ch" forName="Child2" refType="h" fact="0.2722"/>
              <dgm:constr type="w" for="ch" forName="Child2" refType="w" fact="0.3196"/>
              <dgm:constr type="h" for="ch" forName="Child2" refType="h" fact="0.1232"/>
              <dgm:constr type="l" for="ch" forName="Child3" refType="w" fact="0.6804"/>
              <dgm:constr type="t" for="ch" forName="Child3" refType="h" fact="0.4487"/>
              <dgm:constr type="w" for="ch" forName="Child3" refType="w" fact="0.3196"/>
              <dgm:constr type="h" for="ch" forName="Child3" refType="h" fact="0.1232"/>
              <dgm:constr type="l" for="ch" forName="Child4" refType="w" fact="0.5348"/>
              <dgm:constr type="t" for="ch" forName="Child4" refType="h" fact="0.6271"/>
              <dgm:constr type="w" for="ch" forName="Child4" refType="w" fact="0.3196"/>
              <dgm:constr type="h" for="ch" forName="Child4" refType="h" fact="0.1232"/>
              <dgm:constr type="l" for="ch" forName="Child5" refType="w" fact="0.6804"/>
              <dgm:constr type="t" for="ch" forName="Child5" refType="h" fact="0.8073"/>
              <dgm:constr type="w" for="ch" forName="Child5" refType="w" fact="0.3196"/>
              <dgm:constr type="h" for="ch" forName="Child5" refType="h" fact="0.1232"/>
            </dgm:constrLst>
          </dgm:if>
          <dgm:if name="Name9"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1481"/>
              <dgm:constr type="t" for="ch" forName="Accent1" refType="h" fact="0"/>
              <dgm:constr type="w" for="ch" forName="Accent1" refType="w" fact="0.5331"/>
              <dgm:constr type="h" for="ch" forName="Accent1" refType="h" fact="0.2629"/>
              <dgm:constr type="l" for="ch" forName="Accent2" refType="w" fact="0"/>
              <dgm:constr type="t" for="ch" forName="Accent2" refType="h" fact="0.1511"/>
              <dgm:constr type="w" for="ch" forName="Accent2" refType="w" fact="0.5331"/>
              <dgm:constr type="h" for="ch" forName="Accent2" refType="h" fact="0.2629"/>
              <dgm:constr type="l" for="ch" forName="Accent3" refType="w" fact="0.1481"/>
              <dgm:constr type="t" for="ch" forName="Accent3" refType="h" fact="0.3027"/>
              <dgm:constr type="w" for="ch" forName="Accent3" refType="w" fact="0.5331"/>
              <dgm:constr type="h" for="ch" forName="Accent3" refType="h" fact="0.2629"/>
              <dgm:constr type="l" for="ch" forName="Accent4" refType="w" fact="0"/>
              <dgm:constr type="t" for="ch" forName="Accent4" refType="h" fact="0.4541"/>
              <dgm:constr type="w" for="ch" forName="Accent4" refType="w" fact="0.5331"/>
              <dgm:constr type="h" for="ch" forName="Accent4" refType="h" fact="0.2629"/>
              <dgm:constr type="l" for="ch" forName="Parent1" refType="w" fact="0.2658"/>
              <dgm:constr type="t" for="ch" forName="Parent1" refType="h" fact="0.0952"/>
              <dgm:constr type="w" for="ch" forName="Parent1" refType="w" fact="0.2975"/>
              <dgm:constr type="h" for="ch" forName="Parent1" refType="h" fact="0.0733"/>
              <dgm:constr type="l" for="ch" forName="Parent2" refType="w" fact="0.1171"/>
              <dgm:constr type="t" for="ch" forName="Parent2" refType="h" fact="0.2466"/>
              <dgm:constr type="w" for="ch" forName="Parent2" refType="w" fact="0.2975"/>
              <dgm:constr type="h" for="ch" forName="Parent2" refType="h" fact="0.0733"/>
              <dgm:constr type="l" for="ch" forName="Parent3" refType="w" fact="0.2658"/>
              <dgm:constr type="t" for="ch" forName="Parent3" refType="h" fact="0.3979"/>
              <dgm:constr type="w" for="ch" forName="Parent3" refType="w" fact="0.2975"/>
              <dgm:constr type="h" for="ch" forName="Parent3" refType="h" fact="0.0733"/>
              <dgm:constr type="l" for="ch" forName="Parent4" refType="w" fact="0.1171"/>
              <dgm:constr type="t" for="ch" forName="Parent4" refType="h" fact="0.5493"/>
              <dgm:constr type="w" for="ch" forName="Parent4" refType="w" fact="0.2975"/>
              <dgm:constr type="h" for="ch" forName="Parent4" refType="h" fact="0.0733"/>
              <dgm:constr type="l" for="ch" forName="Child1" refType="w" fact="0.6804"/>
              <dgm:constr type="t" for="ch" forName="Child1" refType="h" fact="0.078"/>
              <dgm:constr type="w" for="ch" forName="Child1" refType="w" fact="0.3196"/>
              <dgm:constr type="h" for="ch" forName="Child1" refType="h" fact="0.1046"/>
              <dgm:constr type="l" for="ch" forName="Child2" refType="w" fact="0.5348"/>
              <dgm:constr type="t" for="ch" forName="Child2" refType="h" fact="0.231"/>
              <dgm:constr type="w" for="ch" forName="Child2" refType="w" fact="0.3196"/>
              <dgm:constr type="h" for="ch" forName="Child2" refType="h" fact="0.1046"/>
              <dgm:constr type="l" for="ch" forName="Child3" refType="w" fact="0.6804"/>
              <dgm:constr type="t" for="ch" forName="Child3" refType="h" fact="0.3808"/>
              <dgm:constr type="w" for="ch" forName="Child3" refType="w" fact="0.3196"/>
              <dgm:constr type="h" for="ch" forName="Child3" refType="h" fact="0.1046"/>
              <dgm:constr type="l" for="ch" forName="Child4" refType="w" fact="0.5348"/>
              <dgm:constr type="t" for="ch" forName="Child4" refType="h" fact="0.5322"/>
              <dgm:constr type="w" for="ch" forName="Child4" refType="w" fact="0.3196"/>
              <dgm:constr type="h" for="ch" forName="Child4" refType="h" fact="0.1046"/>
              <dgm:constr type="l" for="ch" forName="Accent5" refType="w" fact="0.1481"/>
              <dgm:constr type="t" for="ch" forName="Accent5" refType="h" fact="0.6053"/>
              <dgm:constr type="w" for="ch" forName="Accent5" refType="w" fact="0.5331"/>
              <dgm:constr type="h" for="ch" forName="Accent5" refType="h" fact="0.2629"/>
              <dgm:constr type="l" for="ch" forName="Accent6" refType="w" fact="0.038"/>
              <dgm:constr type="t" for="ch" forName="Accent6" refType="h" fact="0.774"/>
              <dgm:constr type="w" for="ch" forName="Accent6" refType="w" fact="0.458"/>
              <dgm:constr type="h" for="ch" forName="Accent6" refType="h" fact="0.226"/>
              <dgm:constr type="l" for="ch" forName="Parent5" refType="w" fact="0.2658"/>
              <dgm:constr type="t" for="ch" forName="Parent5" refType="h" fact="0.7005"/>
              <dgm:constr type="w" for="ch" forName="Parent5" refType="w" fact="0.2975"/>
              <dgm:constr type="h" for="ch" forName="Parent5" refType="h" fact="0.0733"/>
              <dgm:constr type="l" for="ch" forName="Parent6" refType="w" fact="0.1171"/>
              <dgm:constr type="t" for="ch" forName="Parent6" refType="h" fact="0.8519"/>
              <dgm:constr type="w" for="ch" forName="Parent6" refType="w" fact="0.2975"/>
              <dgm:constr type="h" for="ch" forName="Parent6" refType="h" fact="0.0733"/>
              <dgm:constr type="l" for="ch" forName="Child5" refType="w" fact="0.6804"/>
              <dgm:constr type="t" for="ch" forName="Child5" refType="h" fact="0.6833"/>
              <dgm:constr type="w" for="ch" forName="Child5" refType="w" fact="0.3196"/>
              <dgm:constr type="h" for="ch" forName="Child5" refType="h" fact="0.1046"/>
              <dgm:constr type="l" for="ch" forName="Child6" refType="w" fact="0.5348"/>
              <dgm:constr type="t" for="ch" forName="Child6" refType="h" fact="0.8347"/>
              <dgm:constr type="w" for="ch" forName="Child6" refType="w" fact="0.3196"/>
              <dgm:constr type="h" for="ch" forName="Child6" refType="h" fact="0.1046"/>
            </dgm:constrLst>
          </dgm:if>
          <dgm:else name="Name10">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1481"/>
              <dgm:constr type="t" for="ch" forName="Accent1" refType="h" fact="0"/>
              <dgm:constr type="w" for="ch" forName="Accent1" refType="w" fact="0.5331"/>
              <dgm:constr type="h" for="ch" forName="Accent1" refType="h" fact="0.2284"/>
              <dgm:constr type="l" for="ch" forName="Accent2" refType="w" fact="0"/>
              <dgm:constr type="t" for="ch" forName="Accent2" refType="h" fact="0.1312"/>
              <dgm:constr type="w" for="ch" forName="Accent2" refType="w" fact="0.5331"/>
              <dgm:constr type="h" for="ch" forName="Accent2" refType="h" fact="0.2284"/>
              <dgm:constr type="l" for="ch" forName="Accent3" refType="w" fact="0.1481"/>
              <dgm:constr type="t" for="ch" forName="Accent3" refType="h" fact="0.263"/>
              <dgm:constr type="w" for="ch" forName="Accent3" refType="w" fact="0.5331"/>
              <dgm:constr type="h" for="ch" forName="Accent3" refType="h" fact="0.2284"/>
              <dgm:constr type="l" for="ch" forName="Accent4" refType="w" fact="0"/>
              <dgm:constr type="t" for="ch" forName="Accent4" refType="h" fact="0.3945"/>
              <dgm:constr type="w" for="ch" forName="Accent4" refType="w" fact="0.5331"/>
              <dgm:constr type="h" for="ch" forName="Accent4" refType="h" fact="0.2284"/>
              <dgm:constr type="l" for="ch" forName="Parent1" refType="w" fact="0.2658"/>
              <dgm:constr type="t" for="ch" forName="Parent1" refType="h" fact="0.0827"/>
              <dgm:constr type="w" for="ch" forName="Parent1" refType="w" fact="0.2975"/>
              <dgm:constr type="h" for="ch" forName="Parent1" refType="h" fact="0.0637"/>
              <dgm:constr type="l" for="ch" forName="Parent2" refType="w" fact="0.1171"/>
              <dgm:constr type="t" for="ch" forName="Parent2" refType="h" fact="0.2142"/>
              <dgm:constr type="w" for="ch" forName="Parent2" refType="w" fact="0.2975"/>
              <dgm:constr type="h" for="ch" forName="Parent2" refType="h" fact="0.0637"/>
              <dgm:constr type="l" for="ch" forName="Parent3" refType="w" fact="0.2658"/>
              <dgm:constr type="t" for="ch" forName="Parent3" refType="h" fact="0.3457"/>
              <dgm:constr type="w" for="ch" forName="Parent3" refType="w" fact="0.2975"/>
              <dgm:constr type="h" for="ch" forName="Parent3" refType="h" fact="0.0637"/>
              <dgm:constr type="l" for="ch" forName="Parent4" refType="w" fact="0.1171"/>
              <dgm:constr type="t" for="ch" forName="Parent4" refType="h" fact="0.4772"/>
              <dgm:constr type="w" for="ch" forName="Parent4" refType="w" fact="0.2975"/>
              <dgm:constr type="h" for="ch" forName="Parent4" refType="h" fact="0.0637"/>
              <dgm:constr type="l" for="ch" forName="Child1" refType="w" fact="0.6804"/>
              <dgm:constr type="t" for="ch" forName="Child1" refType="h" fact="0.0678"/>
              <dgm:constr type="w" for="ch" forName="Child1" refType="w" fact="0.3196"/>
              <dgm:constr type="h" for="ch" forName="Child1" refType="h" fact="0.0908"/>
              <dgm:constr type="l" for="ch" forName="Child2" refType="w" fact="0.5348"/>
              <dgm:constr type="t" for="ch" forName="Child2" refType="h" fact="0.2006"/>
              <dgm:constr type="w" for="ch" forName="Child2" refType="w" fact="0.3196"/>
              <dgm:constr type="h" for="ch" forName="Child2" refType="h" fact="0.0908"/>
              <dgm:constr type="l" for="ch" forName="Child3" refType="w" fact="0.6804"/>
              <dgm:constr type="t" for="ch" forName="Child3" refType="h" fact="0.3308"/>
              <dgm:constr type="w" for="ch" forName="Child3" refType="w" fact="0.3196"/>
              <dgm:constr type="h" for="ch" forName="Child3" refType="h" fact="0.0908"/>
              <dgm:constr type="l" for="ch" forName="Child4" refType="w" fact="0.5348"/>
              <dgm:constr type="t" for="ch" forName="Child4" refType="h" fact="0.4623"/>
              <dgm:constr type="w" for="ch" forName="Child4" refType="w" fact="0.3196"/>
              <dgm:constr type="h" for="ch" forName="Child4" refType="h" fact="0.0908"/>
              <dgm:constr type="l" for="ch" forName="Accent5" refType="w" fact="0.1481"/>
              <dgm:constr type="t" for="ch" forName="Accent5" refType="h" fact="0.5258"/>
              <dgm:constr type="w" for="ch" forName="Accent5" refType="w" fact="0.5331"/>
              <dgm:constr type="h" for="ch" forName="Accent5" refType="h" fact="0.2284"/>
              <dgm:constr type="l" for="ch" forName="Accent6" refType="w" fact="0"/>
              <dgm:constr type="t" for="ch" forName="Accent6" refType="h" fact="0.6573"/>
              <dgm:constr type="w" for="ch" forName="Accent6" refType="w" fact="0.5331"/>
              <dgm:constr type="h" for="ch" forName="Accent6" refType="h" fact="0.2284"/>
              <dgm:constr type="l" for="ch" forName="Accent7" refType="w" fact="0.186"/>
              <dgm:constr type="t" for="ch" forName="Accent7" refType="h" fact="0.8037"/>
              <dgm:constr type="w" for="ch" forName="Accent7" refType="w" fact="0.458"/>
              <dgm:constr type="h" for="ch" forName="Accent7" refType="h" fact="0.1963"/>
              <dgm:constr type="l" for="ch" forName="Parent5" refType="w" fact="0.2658"/>
              <dgm:constr type="t" for="ch" forName="Parent5" refType="h" fact="0.6085"/>
              <dgm:constr type="w" for="ch" forName="Parent5" refType="w" fact="0.2975"/>
              <dgm:constr type="h" for="ch" forName="Parent5" refType="h" fact="0.0637"/>
              <dgm:constr type="l" for="ch" forName="Parent6" refType="w" fact="0.1171"/>
              <dgm:constr type="t" for="ch" forName="Parent6" refType="h" fact="0.74"/>
              <dgm:constr type="w" for="ch" forName="Parent6" refType="w" fact="0.2975"/>
              <dgm:constr type="h" for="ch" forName="Parent6" refType="h" fact="0.0637"/>
              <dgm:constr type="l" for="ch" forName="Parent7" refType="w" fact="0.2658"/>
              <dgm:constr type="t" for="ch" forName="Parent7" refType="h" fact="0.8715"/>
              <dgm:constr type="w" for="ch" forName="Parent7" refType="w" fact="0.2975"/>
              <dgm:constr type="h" for="ch" forName="Parent7" refType="h" fact="0.0637"/>
              <dgm:constr type="l" for="ch" forName="Child5" refType="w" fact="0.6804"/>
              <dgm:constr type="t" for="ch" forName="Child5" refType="h" fact="0.5936"/>
              <dgm:constr type="w" for="ch" forName="Child5" refType="w" fact="0.3196"/>
              <dgm:constr type="h" for="ch" forName="Child5" refType="h" fact="0.0908"/>
              <dgm:constr type="l" for="ch" forName="Child6" refType="w" fact="0.5348"/>
              <dgm:constr type="t" for="ch" forName="Child6" refType="h" fact="0.7251"/>
              <dgm:constr type="w" for="ch" forName="Child6" refType="w" fact="0.3196"/>
              <dgm:constr type="h" for="ch" forName="Child6" refType="h" fact="0.0908"/>
              <dgm:constr type="l" for="ch" forName="Child7" refType="w" fact="0.6804"/>
              <dgm:constr type="t" for="ch" forName="Child7" refType="h" fact="0.8579"/>
              <dgm:constr type="w" for="ch" forName="Child7" refType="w" fact="0.3196"/>
              <dgm:constr type="h" for="ch" forName="Child7" refType="h" fact="0.0908"/>
            </dgm:constrLst>
          </dgm:else>
        </dgm:choose>
      </dgm:if>
      <dgm:else name="Name11">
        <dgm:choose name="Name12">
          <dgm:if name="Name13" axis="ch" ptType="node" func="cnt" op="equ" val="1">
            <dgm:alg type="composite">
              <dgm:param type="ar" val="1.5999"/>
            </dgm:alg>
            <dgm:constrLst>
              <dgm:constr type="primFontSz" for="des" forName="Child1" val="65"/>
              <dgm:constr type="primFontSz" for="des" forName="Parent1" val="65"/>
              <dgm:constr type="primFontSz" for="des" forName="Child1" refType="primFontSz" refFor="des" refForName="Parent1" op="lte"/>
              <dgm:constr type="l" for="ch" forName="Child1" refType="w" fact="0.625"/>
              <dgm:constr type="t" for="ch" forName="Child1" refType="h" fact="0.2981"/>
              <dgm:constr type="w" for="ch" forName="Child1" refType="w" fact="0.375"/>
              <dgm:constr type="h" for="ch" forName="Child1" refType="h" fact="0.4001"/>
              <dgm:constr type="l" for="ch" forName="Accent1" refType="w" fact="0"/>
              <dgm:constr type="t" for="ch" forName="Accent1" refType="h" fact="0"/>
              <dgm:constr type="w" for="ch" forName="Accent1" refType="w" fact="0.6249"/>
              <dgm:constr type="h" for="ch" forName="Accent1" refType="h"/>
              <dgm:constr type="l" for="ch" forName="Parent1" refType="w" fact="0.138"/>
              <dgm:constr type="t" for="ch" forName="Parent1" refType="h" fact="0.362"/>
              <dgm:constr type="w" for="ch" forName="Parent1" refType="w" fact="0.3487"/>
              <dgm:constr type="h" for="ch" forName="Parent1" refType="h" fact="0.2789"/>
            </dgm:constrLst>
          </dgm:if>
          <dgm:if name="Name14" axis="ch" ptType="node" func="cnt" op="equ" val="2">
            <dgm:alg type="composite">
              <dgm:param type="ar" val="1.2026"/>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Parent2" refType="primFontSz" refFor="des" refForName="Parent1" op="equ"/>
              <dgm:constr type="primFontSz" for="des" forName="Child2" refType="primFontSz" refFor="des" refForName="Child1" op="equ"/>
              <dgm:constr type="l" for="ch" forName="Accent1" refType="w" fact="-0.0407"/>
              <dgm:constr type="t" for="ch" forName="Accent1" refType="h" fact="0"/>
              <dgm:constr type="w" for="ch" forName="Accent1" refType="w" fact="0.5542"/>
              <dgm:constr type="h" for="ch" forName="Accent1" refType="h" fact="0.6665"/>
              <dgm:constr type="l" for="ch" forName="Accent2" refType="w" fact="0.1533"/>
              <dgm:constr type="t" for="ch" forName="Accent2" refType="h" fact="0.4272"/>
              <dgm:constr type="w" for="ch" forName="Accent2" refType="w" fact="0.4761"/>
              <dgm:constr type="h" for="ch" forName="Accent2" refType="h" fact="0.5728"/>
              <dgm:constr type="l" for="ch" forName="Parent1" refType="w" fact="0.0822"/>
              <dgm:constr type="t" for="ch" forName="Parent1" refType="h" fact="0.2413"/>
              <dgm:constr type="w" for="ch" forName="Parent1" refType="w" fact="0.3092"/>
              <dgm:constr type="h" for="ch" forName="Parent1" refType="h" fact="0.1859"/>
              <dgm:constr type="l" for="ch" forName="Parent2" refType="w" fact="0.2368"/>
              <dgm:constr type="t" for="ch" forName="Parent2" refType="h" fact="0.625"/>
              <dgm:constr type="w" for="ch" forName="Parent2" refType="w" fact="0.3092"/>
              <dgm:constr type="h" for="ch" forName="Parent2" refType="h" fact="0.1859"/>
              <dgm:constr type="l" for="ch" forName="Child1" refType="w" fact="0.5164"/>
              <dgm:constr type="t" for="ch" forName="Child1" refType="h" fact="0.1978"/>
              <dgm:constr type="w" for="ch" forName="Child1" refType="w" fact="0.3322"/>
              <dgm:constr type="h" for="ch" forName="Child1" refType="h" fact="0.265"/>
              <dgm:constr type="l" for="ch" forName="Child2" refType="w" fact="0.6678"/>
              <dgm:constr type="t" for="ch" forName="Child2" refType="h" fact="0.5855"/>
              <dgm:constr type="w" for="ch" forName="Child2" refType="w" fact="0.3322"/>
              <dgm:constr type="h" for="ch" forName="Child2" refType="h" fact="0.265"/>
            </dgm:constrLst>
          </dgm:if>
          <dgm:if name="Name15" axis="ch" ptType="node" func="cnt" op="equ" val="3">
            <dgm:alg type="composite">
              <dgm:param type="ar" val="0.9039"/>
            </dgm:alg>
            <dgm:shape xmlns:r="http://schemas.openxmlformats.org/officeDocument/2006/relationships" r:blip="">
              <dgm:adjLst/>
            </dgm:shape>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Parent2" refType="primFontSz" refFor="des" refForName="Parent1" op="equ"/>
              <dgm:constr type="primFontSz" for="des" forName="Parent3" refType="primFontSz" refFor="des" refForName="Parent1" op="equ"/>
              <dgm:constr type="primFontSz" for="des" forName="Child2" refType="primFontSz" refFor="des" refForName="Child1" op="equ"/>
              <dgm:constr type="primFontSz" for="des" forName="Child3" refType="primFontSz" refFor="des" refForName="Child1" op="equ"/>
              <dgm:constr type="l" for="ch" forName="Accent1" refType="w" fact="0"/>
              <dgm:constr type="t" for="ch" forName="Accent1" refType="h" fact="0"/>
              <dgm:constr type="w" for="ch" forName="Accent1" refType="w" fact="0.5325"/>
              <dgm:constr type="h" for="ch" forName="Accent1" refType="h" fact="0.4814"/>
              <dgm:constr type="l" for="ch" forName="Accent2" refType="w" fact="0.1479"/>
              <dgm:constr type="t" for="ch" forName="Accent2" refType="h" fact="0.2766"/>
              <dgm:constr type="w" for="ch" forName="Accent2" refType="w" fact="0.5325"/>
              <dgm:constr type="h" for="ch" forName="Accent2" refType="h" fact="0.4814"/>
              <dgm:constr type="l" for="ch" forName="Accent3" refType="w" fact="0.0378"/>
              <dgm:constr type="t" for="ch" forName="Accent3" refType="h" fact="0.5863"/>
              <dgm:constr type="w" for="ch" forName="Accent3" refType="w" fact="0.4575"/>
              <dgm:constr type="h" for="ch" forName="Accent3" refType="h" fact="0.4137"/>
              <dgm:constr type="l" for="ch" forName="Parent1" refType="w" fact="0.1183"/>
              <dgm:constr type="t" for="ch" forName="Parent1" refType="h" fact="0.1738"/>
              <dgm:constr type="w" for="ch" forName="Parent1" refType="w" fact="0.2959"/>
              <dgm:constr type="h" for="ch" forName="Parent1" refType="h" fact="0.1337"/>
              <dgm:constr type="l" for="ch" forName="Parent2" refType="w" fact="0.2656"/>
              <dgm:constr type="t" for="ch" forName="Parent2" refType="h" fact="0.452"/>
              <dgm:constr type="w" for="ch" forName="Parent2" refType="w" fact="0.2959"/>
              <dgm:constr type="h" for="ch" forName="Parent2" refType="h" fact="0.1337"/>
              <dgm:constr type="l" for="ch" forName="Parent3" refType="w" fact="0.1183"/>
              <dgm:constr type="t" for="ch" forName="Parent3" refType="h" fact="0.7306"/>
              <dgm:constr type="w" for="ch" forName="Parent3" refType="w" fact="0.2959"/>
              <dgm:constr type="h" for="ch" forName="Parent3" refType="h" fact="0.1337"/>
              <dgm:constr type="l" for="ch" forName="Child1" refType="w" fact="0.5325"/>
              <dgm:constr type="t" for="ch" forName="Child1" refType="h" fact="0.1435"/>
              <dgm:constr type="w" for="ch" forName="Child1" refType="w" fact="0.3195"/>
              <dgm:constr type="h" for="ch" forName="Child1" refType="h" fact="0.1926"/>
              <dgm:constr type="l" for="ch" forName="Child2" refType="w" fact="0.6805"/>
              <dgm:constr type="t" for="ch" forName="Child2" refType="h" fact="0.4217"/>
              <dgm:constr type="w" for="ch" forName="Child2" refType="w" fact="0.3195"/>
              <dgm:constr type="h" for="ch" forName="Child2" refType="h" fact="0.1926"/>
              <dgm:constr type="l" for="ch" forName="Child3" refType="w" fact="0.5325"/>
              <dgm:constr type="t" for="ch" forName="Child3" refType="h" fact="0.6998"/>
              <dgm:constr type="w" for="ch" forName="Child3" refType="w" fact="0.3195"/>
              <dgm:constr type="h" for="ch" forName="Child3" refType="h" fact="0.1926"/>
            </dgm:constrLst>
          </dgm:if>
          <dgm:if name="Name16" axis="ch" ptType="node" func="cnt" op="equ" val="4">
            <dgm:alg type="composite">
              <dgm:param type="ar" val="0.7073"/>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l" for="ch" forName="Accent1" refType="w" fact="0"/>
              <dgm:constr type="t" for="ch" forName="Accent1" refType="h" fact="0"/>
              <dgm:constr type="w" for="ch" forName="Accent1" refType="w" fact="0.5331"/>
              <dgm:constr type="h" for="ch" forName="Accent1" refType="h" fact="0.3771"/>
              <dgm:constr type="l" for="ch" forName="Accent2" refType="w" fact="0.1481"/>
              <dgm:constr type="t" for="ch" forName="Accent2" refType="h" fact="0.2167"/>
              <dgm:constr type="w" for="ch" forName="Accent2" refType="w" fact="0.5331"/>
              <dgm:constr type="h" for="ch" forName="Accent2" refType="h" fact="0.3771"/>
              <dgm:constr type="l" for="ch" forName="Accent3" refType="w" fact="0"/>
              <dgm:constr type="t" for="ch" forName="Accent3" refType="h" fact="0.4342"/>
              <dgm:constr type="w" for="ch" forName="Accent3" refType="w" fact="0.5331"/>
              <dgm:constr type="h" for="ch" forName="Accent3" refType="h" fact="0.3771"/>
              <dgm:constr type="l" for="ch" forName="Accent4" refType="w" fact="0.186"/>
              <dgm:constr type="t" for="ch" forName="Accent4" refType="h" fact="0.6759"/>
              <dgm:constr type="w" for="ch" forName="Accent4" refType="w" fact="0.458"/>
              <dgm:constr type="h" for="ch" forName="Accent4" refType="h" fact="0.3241"/>
              <dgm:constr type="l" for="ch" forName="Parent1" refType="w" fact="0.1171"/>
              <dgm:constr type="t" for="ch" forName="Parent1" refType="h" fact="0.1365"/>
              <dgm:constr type="w" for="ch" forName="Parent1" refType="w" fact="0.2975"/>
              <dgm:constr type="h" for="ch" forName="Parent1" refType="h" fact="0.1052"/>
              <dgm:constr type="l" for="ch" forName="Parent2" refType="w" fact="0.2658"/>
              <dgm:constr type="t" for="ch" forName="Parent2" refType="h" fact="0.3536"/>
              <dgm:constr type="w" for="ch" forName="Parent2" refType="w" fact="0.2975"/>
              <dgm:constr type="h" for="ch" forName="Parent2" refType="h" fact="0.1052"/>
              <dgm:constr type="l" for="ch" forName="Parent3" refType="w" fact="0.1171"/>
              <dgm:constr type="t" for="ch" forName="Parent3" refType="h" fact="0.5707"/>
              <dgm:constr type="w" for="ch" forName="Parent3" refType="w" fact="0.2975"/>
              <dgm:constr type="h" for="ch" forName="Parent3" refType="h" fact="0.1052"/>
              <dgm:constr type="l" for="ch" forName="Parent4" refType="w" fact="0.2658"/>
              <dgm:constr type="t" for="ch" forName="Parent4" refType="h" fact="0.7878"/>
              <dgm:constr type="w" for="ch" forName="Parent4" refType="w" fact="0.2975"/>
              <dgm:constr type="h" for="ch" forName="Parent4" refType="h" fact="0.1052"/>
              <dgm:constr type="l" for="ch" forName="Child1" refType="w" fact="0.5348"/>
              <dgm:constr type="t" for="ch" forName="Child1" refType="h" fact="0.1119"/>
              <dgm:constr type="w" for="ch" forName="Child1" refType="w" fact="0.3196"/>
              <dgm:constr type="h" for="ch" forName="Child1" refType="h" fact="0.15"/>
              <dgm:constr type="l" for="ch" forName="Child2" refType="w" fact="0.6804"/>
              <dgm:constr type="t" for="ch" forName="Child2" refType="h" fact="0.3312"/>
              <dgm:constr type="w" for="ch" forName="Child2" refType="w" fact="0.3196"/>
              <dgm:constr type="h" for="ch" forName="Child2" refType="h" fact="0.15"/>
              <dgm:constr type="l" for="ch" forName="Child3" refType="w" fact="0.5348"/>
              <dgm:constr type="t" for="ch" forName="Child3" refType="h" fact="0.5461"/>
              <dgm:constr type="w" for="ch" forName="Child3" refType="w" fact="0.3196"/>
              <dgm:constr type="h" for="ch" forName="Child3" refType="h" fact="0.15"/>
              <dgm:constr type="l" for="ch" forName="Child4" refType="w" fact="0.6804"/>
              <dgm:constr type="t" for="ch" forName="Child4" refType="h" fact="0.7632"/>
              <dgm:constr type="w" for="ch" forName="Child4" refType="w" fact="0.3196"/>
              <dgm:constr type="h" for="ch" forName="Child4" refType="h" fact="0.15"/>
            </dgm:constrLst>
          </dgm:if>
          <dgm:if name="Name17" axis="ch" ptType="node" func="cnt" op="equ" val="5">
            <dgm:alg type="composite">
              <dgm:param type="ar" val="0.581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l" for="ch" forName="Accent1" refType="w" fact="0"/>
              <dgm:constr type="t" for="ch" forName="Accent1" refType="h" fact="0"/>
              <dgm:constr type="w" for="ch" forName="Accent1" refType="w" fact="0.5331"/>
              <dgm:constr type="h" for="ch" forName="Accent1" refType="h" fact="0.3098"/>
              <dgm:constr type="l" for="ch" forName="Accent2" refType="w" fact="0.1481"/>
              <dgm:constr type="t" for="ch" forName="Accent2" refType="h" fact="0.178"/>
              <dgm:constr type="w" for="ch" forName="Accent2" refType="w" fact="0.5331"/>
              <dgm:constr type="h" for="ch" forName="Accent2" refType="h" fact="0.3098"/>
              <dgm:constr type="l" for="ch" forName="Accent3" refType="w" fact="0"/>
              <dgm:constr type="t" for="ch" forName="Accent3" refType="h" fact="0.3568"/>
              <dgm:constr type="w" for="ch" forName="Accent3" refType="w" fact="0.5331"/>
              <dgm:constr type="h" for="ch" forName="Accent3" refType="h" fact="0.3098"/>
              <dgm:constr type="l" for="ch" forName="Accent4" refType="w" fact="0.1481"/>
              <dgm:constr type="t" for="ch" forName="Accent4" refType="h" fact="0.5351"/>
              <dgm:constr type="w" for="ch" forName="Accent4" refType="w" fact="0.5331"/>
              <dgm:constr type="h" for="ch" forName="Accent4" refType="h" fact="0.3098"/>
              <dgm:constr type="l" for="ch" forName="Accent5" refType="w" fact="0.0378"/>
              <dgm:constr type="t" for="ch" forName="Accent5" refType="h" fact="0.7337"/>
              <dgm:constr type="w" for="ch" forName="Accent5" refType="w" fact="0.458"/>
              <dgm:constr type="h" for="ch" forName="Accent5" refType="h" fact="0.2663"/>
              <dgm:constr type="l" for="ch" forName="Parent1" refType="w" fact="0.1171"/>
              <dgm:constr type="t" for="ch" forName="Parent1" refType="h" fact="0.1122"/>
              <dgm:constr type="w" for="ch" forName="Parent1" refType="w" fact="0.2975"/>
              <dgm:constr type="h" for="ch" forName="Parent1" refType="h" fact="0.0864"/>
              <dgm:constr type="l" for="ch" forName="Parent2" refType="w" fact="0.2658"/>
              <dgm:constr type="t" for="ch" forName="Parent2" refType="h" fact="0.2906"/>
              <dgm:constr type="w" for="ch" forName="Parent2" refType="w" fact="0.2975"/>
              <dgm:constr type="h" for="ch" forName="Parent2" refType="h" fact="0.0864"/>
              <dgm:constr type="l" for="ch" forName="Parent3" refType="w" fact="0.1171"/>
              <dgm:constr type="t" for="ch" forName="Parent3" refType="h" fact="0.4689"/>
              <dgm:constr type="w" for="ch" forName="Parent3" refType="w" fact="0.2975"/>
              <dgm:constr type="h" for="ch" forName="Parent3" refType="h" fact="0.0864"/>
              <dgm:constr type="l" for="ch" forName="Parent4" refType="w" fact="0.2658"/>
              <dgm:constr type="t" for="ch" forName="Parent4" refType="h" fact="0.6473"/>
              <dgm:constr type="w" for="ch" forName="Parent4" refType="w" fact="0.2975"/>
              <dgm:constr type="h" for="ch" forName="Parent4" refType="h" fact="0.0864"/>
              <dgm:constr type="l" for="ch" forName="Parent5" refType="w" fact="0.1171"/>
              <dgm:constr type="t" for="ch" forName="Parent5" refType="h" fact="0.8257"/>
              <dgm:constr type="w" for="ch" forName="Parent5" refType="w" fact="0.2975"/>
              <dgm:constr type="h" for="ch" forName="Parent5" refType="h" fact="0.0864"/>
              <dgm:constr type="l" for="ch" forName="Child1" refType="w" fact="0.5348"/>
              <dgm:constr type="t" for="ch" forName="Child1" refType="h" fact="0.0919"/>
              <dgm:constr type="w" for="ch" forName="Child1" refType="w" fact="0.3196"/>
              <dgm:constr type="h" for="ch" forName="Child1" refType="h" fact="0.1232"/>
              <dgm:constr type="l" for="ch" forName="Child2" refType="w" fact="0.6804"/>
              <dgm:constr type="t" for="ch" forName="Child2" refType="h" fact="0.2722"/>
              <dgm:constr type="w" for="ch" forName="Child2" refType="w" fact="0.3196"/>
              <dgm:constr type="h" for="ch" forName="Child2" refType="h" fact="0.1232"/>
              <dgm:constr type="l" for="ch" forName="Child3" refType="w" fact="0.5348"/>
              <dgm:constr type="t" for="ch" forName="Child3" refType="h" fact="0.4487"/>
              <dgm:constr type="w" for="ch" forName="Child3" refType="w" fact="0.3196"/>
              <dgm:constr type="h" for="ch" forName="Child3" refType="h" fact="0.1232"/>
              <dgm:constr type="l" for="ch" forName="Child4" refType="w" fact="0.6804"/>
              <dgm:constr type="t" for="ch" forName="Child4" refType="h" fact="0.6271"/>
              <dgm:constr type="w" for="ch" forName="Child4" refType="w" fact="0.3196"/>
              <dgm:constr type="h" for="ch" forName="Child4" refType="h" fact="0.1232"/>
              <dgm:constr type="l" for="ch" forName="Child5" refType="w" fact="0.5348"/>
              <dgm:constr type="t" for="ch" forName="Child5" refType="h" fact="0.8073"/>
              <dgm:constr type="w" for="ch" forName="Child5" refType="w" fact="0.3196"/>
              <dgm:constr type="h" for="ch" forName="Child5" refType="h" fact="0.1232"/>
            </dgm:constrLst>
          </dgm:if>
          <dgm:if name="Name18" axis="ch" ptType="node" func="cnt" op="equ" val="6">
            <dgm:alg type="composite">
              <dgm:param type="ar" val="0.4931"/>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l" for="ch" forName="Accent1" refType="w" fact="0"/>
              <dgm:constr type="t" for="ch" forName="Accent1" refType="h" fact="0"/>
              <dgm:constr type="w" for="ch" forName="Accent1" refType="w" fact="0.5331"/>
              <dgm:constr type="h" for="ch" forName="Accent1" refType="h" fact="0.2629"/>
              <dgm:constr type="l" for="ch" forName="Accent2" refType="w" fact="0.1481"/>
              <dgm:constr type="t" for="ch" forName="Accent2" refType="h" fact="0.1511"/>
              <dgm:constr type="w" for="ch" forName="Accent2" refType="w" fact="0.5331"/>
              <dgm:constr type="h" for="ch" forName="Accent2" refType="h" fact="0.2629"/>
              <dgm:constr type="l" for="ch" forName="Accent3" refType="w" fact="0"/>
              <dgm:constr type="t" for="ch" forName="Accent3" refType="h" fact="0.3027"/>
              <dgm:constr type="w" for="ch" forName="Accent3" refType="w" fact="0.5331"/>
              <dgm:constr type="h" for="ch" forName="Accent3" refType="h" fact="0.2629"/>
              <dgm:constr type="l" for="ch" forName="Accent4" refType="w" fact="0.1481"/>
              <dgm:constr type="t" for="ch" forName="Accent4" refType="h" fact="0.4541"/>
              <dgm:constr type="w" for="ch" forName="Accent4" refType="w" fact="0.5331"/>
              <dgm:constr type="h" for="ch" forName="Accent4" refType="h" fact="0.2629"/>
              <dgm:constr type="l" for="ch" forName="Accent5" refType="w" fact="0"/>
              <dgm:constr type="t" for="ch" forName="Accent5" refType="h" fact="0.6053"/>
              <dgm:constr type="w" for="ch" forName="Accent5" refType="w" fact="0.5331"/>
              <dgm:constr type="h" for="ch" forName="Accent5" refType="h" fact="0.2629"/>
              <dgm:constr type="l" for="ch" forName="Accent6" refType="w" fact="0.186"/>
              <dgm:constr type="t" for="ch" forName="Accent6" refType="h" fact="0.774"/>
              <dgm:constr type="w" for="ch" forName="Accent6" refType="w" fact="0.458"/>
              <dgm:constr type="h" for="ch" forName="Accent6" refType="h" fact="0.226"/>
              <dgm:constr type="l" for="ch" forName="Parent1" refType="w" fact="0.1171"/>
              <dgm:constr type="t" for="ch" forName="Parent1" refType="h" fact="0.0952"/>
              <dgm:constr type="w" for="ch" forName="Parent1" refType="w" fact="0.2975"/>
              <dgm:constr type="h" for="ch" forName="Parent1" refType="h" fact="0.0733"/>
              <dgm:constr type="l" for="ch" forName="Parent2" refType="w" fact="0.2658"/>
              <dgm:constr type="t" for="ch" forName="Parent2" refType="h" fact="0.2466"/>
              <dgm:constr type="w" for="ch" forName="Parent2" refType="w" fact="0.2975"/>
              <dgm:constr type="h" for="ch" forName="Parent2" refType="h" fact="0.0733"/>
              <dgm:constr type="l" for="ch" forName="Parent3" refType="w" fact="0.1171"/>
              <dgm:constr type="t" for="ch" forName="Parent3" refType="h" fact="0.3979"/>
              <dgm:constr type="w" for="ch" forName="Parent3" refType="w" fact="0.2975"/>
              <dgm:constr type="h" for="ch" forName="Parent3" refType="h" fact="0.0733"/>
              <dgm:constr type="l" for="ch" forName="Parent4" refType="w" fact="0.2658"/>
              <dgm:constr type="t" for="ch" forName="Parent4" refType="h" fact="0.5493"/>
              <dgm:constr type="w" for="ch" forName="Parent4" refType="w" fact="0.2975"/>
              <dgm:constr type="h" for="ch" forName="Parent4" refType="h" fact="0.0733"/>
              <dgm:constr type="l" for="ch" forName="Parent5" refType="w" fact="0.1171"/>
              <dgm:constr type="t" for="ch" forName="Parent5" refType="h" fact="0.7005"/>
              <dgm:constr type="w" for="ch" forName="Parent5" refType="w" fact="0.2975"/>
              <dgm:constr type="h" for="ch" forName="Parent5" refType="h" fact="0.0733"/>
              <dgm:constr type="l" for="ch" forName="Parent6" refType="w" fact="0.2658"/>
              <dgm:constr type="t" for="ch" forName="Parent6" refType="h" fact="0.8519"/>
              <dgm:constr type="w" for="ch" forName="Parent6" refType="w" fact="0.2975"/>
              <dgm:constr type="h" for="ch" forName="Parent6" refType="h" fact="0.0733"/>
              <dgm:constr type="l" for="ch" forName="Child1" refType="w" fact="0.5348"/>
              <dgm:constr type="t" for="ch" forName="Child1" refType="h" fact="0.078"/>
              <dgm:constr type="w" for="ch" forName="Child1" refType="w" fact="0.3196"/>
              <dgm:constr type="h" for="ch" forName="Child1" refType="h" fact="0.1046"/>
              <dgm:constr type="l" for="ch" forName="Child2" refType="w" fact="0.6804"/>
              <dgm:constr type="t" for="ch" forName="Child2" refType="h" fact="0.231"/>
              <dgm:constr type="w" for="ch" forName="Child2" refType="w" fact="0.3196"/>
              <dgm:constr type="h" for="ch" forName="Child2" refType="h" fact="0.1046"/>
              <dgm:constr type="l" for="ch" forName="Child3" refType="w" fact="0.5348"/>
              <dgm:constr type="t" for="ch" forName="Child3" refType="h" fact="0.3808"/>
              <dgm:constr type="w" for="ch" forName="Child3" refType="w" fact="0.3196"/>
              <dgm:constr type="h" for="ch" forName="Child3" refType="h" fact="0.1046"/>
              <dgm:constr type="l" for="ch" forName="Child4" refType="w" fact="0.6804"/>
              <dgm:constr type="t" for="ch" forName="Child4" refType="h" fact="0.5322"/>
              <dgm:constr type="w" for="ch" forName="Child4" refType="w" fact="0.3196"/>
              <dgm:constr type="h" for="ch" forName="Child4" refType="h" fact="0.1046"/>
              <dgm:constr type="l" for="ch" forName="Child5" refType="w" fact="0.5348"/>
              <dgm:constr type="t" for="ch" forName="Child5" refType="h" fact="0.6833"/>
              <dgm:constr type="w" for="ch" forName="Child5" refType="w" fact="0.3196"/>
              <dgm:constr type="h" for="ch" forName="Child5" refType="h" fact="0.1046"/>
              <dgm:constr type="l" for="ch" forName="Child6" refType="w" fact="0.6804"/>
              <dgm:constr type="t" for="ch" forName="Child6" refType="h" fact="0.8347"/>
              <dgm:constr type="w" for="ch" forName="Child6" refType="w" fact="0.3196"/>
              <dgm:constr type="h" for="ch" forName="Child6" refType="h" fact="0.1046"/>
            </dgm:constrLst>
          </dgm:if>
          <dgm:else name="Name19">
            <dgm:alg type="composite">
              <dgm:param type="ar" val="0.4284"/>
            </dgm:alg>
            <dgm:constrLst>
              <dgm:constr type="primFontSz" for="des" forName="Child1" val="65"/>
              <dgm:constr type="primFontSz" for="des" forName="Parent1" val="65"/>
              <dgm:constr type="primFontSz" for="des" forName="Child1" refType="primFontSz" refFor="des" refForName="Parent1" op="lte"/>
              <dgm:constr type="primFontSz" for="des" forName="Child2" refType="primFontSz" refFor="des" refForName="Parent1" op="lte"/>
              <dgm:constr type="primFontSz" for="des" forName="Child3" refType="primFontSz" refFor="des" refForName="Parent1" op="lte"/>
              <dgm:constr type="primFontSz" for="des" forName="Child4" refType="primFontSz" refFor="des" refForName="Parent1" op="lte"/>
              <dgm:constr type="primFontSz" for="des" forName="Child5" refType="primFontSz" refFor="des" refForName="Parent1" op="lte"/>
              <dgm:constr type="primFontSz" for="des" forName="Child6" refType="primFontSz" refFor="des" refForName="Parent1" op="lte"/>
              <dgm:constr type="primFontSz" for="des" forName="Child7" refType="primFontSz" refFor="des" refForName="Parent1" op="lte"/>
              <dgm:constr type="primFontSz" for="des" forName="Child1" refType="primFontSz" refFor="des" refForName="Parent2" op="lte"/>
              <dgm:constr type="primFontSz" for="des" forName="Child2" refType="primFontSz" refFor="des" refForName="Parent2" op="lte"/>
              <dgm:constr type="primFontSz" for="des" forName="Child3" refType="primFontSz" refFor="des" refForName="Parent2" op="lte"/>
              <dgm:constr type="primFontSz" for="des" forName="Child4" refType="primFontSz" refFor="des" refForName="Parent2" op="lte"/>
              <dgm:constr type="primFontSz" for="des" forName="Child5" refType="primFontSz" refFor="des" refForName="Parent2" op="lte"/>
              <dgm:constr type="primFontSz" for="des" forName="Child6" refType="primFontSz" refFor="des" refForName="Parent2" op="lte"/>
              <dgm:constr type="primFontSz" for="des" forName="Child7" refType="primFontSz" refFor="des" refForName="Parent2" op="lte"/>
              <dgm:constr type="primFontSz" for="des" forName="Child1" refType="primFontSz" refFor="des" refForName="Parent3" op="lte"/>
              <dgm:constr type="primFontSz" for="des" forName="Child2" refType="primFontSz" refFor="des" refForName="Parent3" op="lte"/>
              <dgm:constr type="primFontSz" for="des" forName="Child3" refType="primFontSz" refFor="des" refForName="Parent3" op="lte"/>
              <dgm:constr type="primFontSz" for="des" forName="Child4" refType="primFontSz" refFor="des" refForName="Parent3" op="lte"/>
              <dgm:constr type="primFontSz" for="des" forName="Child5" refType="primFontSz" refFor="des" refForName="Parent3" op="lte"/>
              <dgm:constr type="primFontSz" for="des" forName="Child6" refType="primFontSz" refFor="des" refForName="Parent3" op="lte"/>
              <dgm:constr type="primFontSz" for="des" forName="Child7" refType="primFontSz" refFor="des" refForName="Parent3" op="lte"/>
              <dgm:constr type="primFontSz" for="des" forName="Child1" refType="primFontSz" refFor="des" refForName="Parent4" op="lte"/>
              <dgm:constr type="primFontSz" for="des" forName="Child2" refType="primFontSz" refFor="des" refForName="Parent4" op="lte"/>
              <dgm:constr type="primFontSz" for="des" forName="Child3" refType="primFontSz" refFor="des" refForName="Parent4" op="lte"/>
              <dgm:constr type="primFontSz" for="des" forName="Child4" refType="primFontSz" refFor="des" refForName="Parent4" op="lte"/>
              <dgm:constr type="primFontSz" for="des" forName="Child5" refType="primFontSz" refFor="des" refForName="Parent4" op="lte"/>
              <dgm:constr type="primFontSz" for="des" forName="Child6" refType="primFontSz" refFor="des" refForName="Parent4" op="lte"/>
              <dgm:constr type="primFontSz" for="des" forName="Child7" refType="primFontSz" refFor="des" refForName="Parent4" op="lte"/>
              <dgm:constr type="primFontSz" for="des" forName="Child1" refType="primFontSz" refFor="des" refForName="Parent5" op="lte"/>
              <dgm:constr type="primFontSz" for="des" forName="Child2" refType="primFontSz" refFor="des" refForName="Parent5" op="lte"/>
              <dgm:constr type="primFontSz" for="des" forName="Child3" refType="primFontSz" refFor="des" refForName="Parent5" op="lte"/>
              <dgm:constr type="primFontSz" for="des" forName="Child4" refType="primFontSz" refFor="des" refForName="Parent5" op="lte"/>
              <dgm:constr type="primFontSz" for="des" forName="Child5" refType="primFontSz" refFor="des" refForName="Parent5" op="lte"/>
              <dgm:constr type="primFontSz" for="des" forName="Child6" refType="primFontSz" refFor="des" refForName="Parent5" op="lte"/>
              <dgm:constr type="primFontSz" for="des" forName="Child7" refType="primFontSz" refFor="des" refForName="Parent5" op="lte"/>
              <dgm:constr type="primFontSz" for="des" forName="Child1" refType="primFontSz" refFor="des" refForName="Parent6" op="lte"/>
              <dgm:constr type="primFontSz" for="des" forName="Child2" refType="primFontSz" refFor="des" refForName="Parent6" op="lte"/>
              <dgm:constr type="primFontSz" for="des" forName="Child3" refType="primFontSz" refFor="des" refForName="Parent6" op="lte"/>
              <dgm:constr type="primFontSz" for="des" forName="Child4" refType="primFontSz" refFor="des" refForName="Parent6" op="lte"/>
              <dgm:constr type="primFontSz" for="des" forName="Child5" refType="primFontSz" refFor="des" refForName="Parent6" op="lte"/>
              <dgm:constr type="primFontSz" for="des" forName="Child6" refType="primFontSz" refFor="des" refForName="Parent6" op="lte"/>
              <dgm:constr type="primFontSz" for="des" forName="Child7" refType="primFontSz" refFor="des" refForName="Parent6" op="lte"/>
              <dgm:constr type="primFontSz" for="des" forName="Child1" refType="primFontSz" refFor="des" refForName="Parent7" op="lte"/>
              <dgm:constr type="primFontSz" for="des" forName="Child2" refType="primFontSz" refFor="des" refForName="Parent7" op="lte"/>
              <dgm:constr type="primFontSz" for="des" forName="Child3" refType="primFontSz" refFor="des" refForName="Parent7" op="lte"/>
              <dgm:constr type="primFontSz" for="des" forName="Child4" refType="primFontSz" refFor="des" refForName="Parent7" op="lte"/>
              <dgm:constr type="primFontSz" for="des" forName="Child5" refType="primFontSz" refFor="des" refForName="Parent7" op="lte"/>
              <dgm:constr type="primFontSz" for="des" forName="Child6" refType="primFontSz" refFor="des" refForName="Parent7" op="lte"/>
              <dgm:constr type="primFontSz" for="des" forName="Child7" refType="primFontSz" refFor="des" refForName="Parent7" op="lte"/>
              <dgm:constr type="primFontSz" for="des" forName="Parent2" refType="primFontSz" refFor="des" refForName="Parent1" op="equ"/>
              <dgm:constr type="primFontSz" for="des" forName="Parent3" refType="primFontSz" refFor="des" refForName="Parent1" op="equ"/>
              <dgm:constr type="primFontSz" for="des" forName="Parent4" refType="primFontSz" refFor="des" refForName="Parent1" op="equ"/>
              <dgm:constr type="primFontSz" for="des" forName="Parent5" refType="primFontSz" refFor="des" refForName="Parent1" op="equ"/>
              <dgm:constr type="primFontSz" for="des" forName="Parent6" refType="primFontSz" refFor="des" refForName="Parent1" op="equ"/>
              <dgm:constr type="primFontSz" for="des" forName="Parent7" refType="primFontSz" refFor="des" refForName="Parent1" op="equ"/>
              <dgm:constr type="primFontSz" for="des" forName="Child2" refType="primFontSz" refFor="des" refForName="Child1" op="equ"/>
              <dgm:constr type="primFontSz" for="des" forName="Child3" refType="primFontSz" refFor="des" refForName="Child1" op="equ"/>
              <dgm:constr type="primFontSz" for="des" forName="Child4" refType="primFontSz" refFor="des" refForName="Child1" op="equ"/>
              <dgm:constr type="primFontSz" for="des" forName="Child5" refType="primFontSz" refFor="des" refForName="Child1" op="equ"/>
              <dgm:constr type="primFontSz" for="des" forName="Child6" refType="primFontSz" refFor="des" refForName="Child1" op="equ"/>
              <dgm:constr type="primFontSz" for="des" forName="Child7" refType="primFontSz" refFor="des" refForName="Child1" op="equ"/>
              <dgm:constr type="l" for="ch" forName="Accent1" refType="w" fact="0"/>
              <dgm:constr type="t" for="ch" forName="Accent1" refType="h" fact="0"/>
              <dgm:constr type="w" for="ch" forName="Accent1" refType="w" fact="0.5331"/>
              <dgm:constr type="h" for="ch" forName="Accent1" refType="h" fact="0.2284"/>
              <dgm:constr type="l" for="ch" forName="Accent2" refType="w" fact="0.1481"/>
              <dgm:constr type="t" for="ch" forName="Accent2" refType="h" fact="0.1312"/>
              <dgm:constr type="w" for="ch" forName="Accent2" refType="w" fact="0.5331"/>
              <dgm:constr type="h" for="ch" forName="Accent2" refType="h" fact="0.2284"/>
              <dgm:constr type="l" for="ch" forName="Accent3" refType="w" fact="0"/>
              <dgm:constr type="t" for="ch" forName="Accent3" refType="h" fact="0.263"/>
              <dgm:constr type="w" for="ch" forName="Accent3" refType="w" fact="0.5331"/>
              <dgm:constr type="h" for="ch" forName="Accent3" refType="h" fact="0.2284"/>
              <dgm:constr type="l" for="ch" forName="Accent4" refType="w" fact="0.1481"/>
              <dgm:constr type="t" for="ch" forName="Accent4" refType="h" fact="0.3945"/>
              <dgm:constr type="w" for="ch" forName="Accent4" refType="w" fact="0.5331"/>
              <dgm:constr type="h" for="ch" forName="Accent4" refType="h" fact="0.2284"/>
              <dgm:constr type="l" for="ch" forName="Accent5" refType="w" fact="0"/>
              <dgm:constr type="t" for="ch" forName="Accent5" refType="h" fact="0.5258"/>
              <dgm:constr type="w" for="ch" forName="Accent5" refType="w" fact="0.5331"/>
              <dgm:constr type="h" for="ch" forName="Accent5" refType="h" fact="0.2284"/>
              <dgm:constr type="l" for="ch" forName="Accent6" refType="w" fact="0.1481"/>
              <dgm:constr type="t" for="ch" forName="Accent6" refType="h" fact="0.6573"/>
              <dgm:constr type="w" for="ch" forName="Accent6" refType="w" fact="0.5331"/>
              <dgm:constr type="h" for="ch" forName="Accent6" refType="h" fact="0.2284"/>
              <dgm:constr type="l" for="ch" forName="Accent7" refType="w" fact="0.0378"/>
              <dgm:constr type="t" for="ch" forName="Accent7" refType="h" fact="0.8037"/>
              <dgm:constr type="w" for="ch" forName="Accent7" refType="w" fact="0.458"/>
              <dgm:constr type="h" for="ch" forName="Accent7" refType="h" fact="0.1963"/>
              <dgm:constr type="l" for="ch" forName="Parent1" refType="w" fact="0.1171"/>
              <dgm:constr type="t" for="ch" forName="Parent1" refType="h" fact="0.0827"/>
              <dgm:constr type="w" for="ch" forName="Parent1" refType="w" fact="0.2975"/>
              <dgm:constr type="h" for="ch" forName="Parent1" refType="h" fact="0.0637"/>
              <dgm:constr type="l" for="ch" forName="Parent2" refType="w" fact="0.2658"/>
              <dgm:constr type="t" for="ch" forName="Parent2" refType="h" fact="0.2142"/>
              <dgm:constr type="w" for="ch" forName="Parent2" refType="w" fact="0.2975"/>
              <dgm:constr type="h" for="ch" forName="Parent2" refType="h" fact="0.0637"/>
              <dgm:constr type="l" for="ch" forName="Parent3" refType="w" fact="0.1171"/>
              <dgm:constr type="t" for="ch" forName="Parent3" refType="h" fact="0.3457"/>
              <dgm:constr type="w" for="ch" forName="Parent3" refType="w" fact="0.2975"/>
              <dgm:constr type="h" for="ch" forName="Parent3" refType="h" fact="0.0637"/>
              <dgm:constr type="l" for="ch" forName="Parent4" refType="w" fact="0.2658"/>
              <dgm:constr type="t" for="ch" forName="Parent4" refType="h" fact="0.4772"/>
              <dgm:constr type="w" for="ch" forName="Parent4" refType="w" fact="0.2975"/>
              <dgm:constr type="h" for="ch" forName="Parent4" refType="h" fact="0.0637"/>
              <dgm:constr type="l" for="ch" forName="Parent5" refType="w" fact="0.1171"/>
              <dgm:constr type="t" for="ch" forName="Parent5" refType="h" fact="0.6085"/>
              <dgm:constr type="w" for="ch" forName="Parent5" refType="w" fact="0.2975"/>
              <dgm:constr type="h" for="ch" forName="Parent5" refType="h" fact="0.0637"/>
              <dgm:constr type="l" for="ch" forName="Parent6" refType="w" fact="0.2658"/>
              <dgm:constr type="t" for="ch" forName="Parent6" refType="h" fact="0.74"/>
              <dgm:constr type="w" for="ch" forName="Parent6" refType="w" fact="0.2975"/>
              <dgm:constr type="h" for="ch" forName="Parent6" refType="h" fact="0.0637"/>
              <dgm:constr type="l" for="ch" forName="Parent7" refType="w" fact="0.1171"/>
              <dgm:constr type="t" for="ch" forName="Parent7" refType="h" fact="0.8715"/>
              <dgm:constr type="w" for="ch" forName="Parent7" refType="w" fact="0.2975"/>
              <dgm:constr type="h" for="ch" forName="Parent7" refType="h" fact="0.0637"/>
              <dgm:constr type="l" for="ch" forName="Child1" refType="w" fact="0.5348"/>
              <dgm:constr type="t" for="ch" forName="Child1" refType="h" fact="0.0678"/>
              <dgm:constr type="w" for="ch" forName="Child1" refType="w" fact="0.3196"/>
              <dgm:constr type="h" for="ch" forName="Child1" refType="h" fact="0.0908"/>
              <dgm:constr type="l" for="ch" forName="Child2" refType="w" fact="0.6804"/>
              <dgm:constr type="t" for="ch" forName="Child2" refType="h" fact="0.2006"/>
              <dgm:constr type="w" for="ch" forName="Child2" refType="w" fact="0.3196"/>
              <dgm:constr type="h" for="ch" forName="Child2" refType="h" fact="0.0908"/>
              <dgm:constr type="l" for="ch" forName="Child3" refType="w" fact="0.5348"/>
              <dgm:constr type="t" for="ch" forName="Child3" refType="h" fact="0.3308"/>
              <dgm:constr type="w" for="ch" forName="Child3" refType="w" fact="0.3196"/>
              <dgm:constr type="h" for="ch" forName="Child3" refType="h" fact="0.0908"/>
              <dgm:constr type="l" for="ch" forName="Child4" refType="w" fact="0.6804"/>
              <dgm:constr type="t" for="ch" forName="Child4" refType="h" fact="0.4623"/>
              <dgm:constr type="w" for="ch" forName="Child4" refType="w" fact="0.3196"/>
              <dgm:constr type="h" for="ch" forName="Child4" refType="h" fact="0.0908"/>
              <dgm:constr type="l" for="ch" forName="Child5" refType="w" fact="0.5348"/>
              <dgm:constr type="t" for="ch" forName="Child5" refType="h" fact="0.5936"/>
              <dgm:constr type="w" for="ch" forName="Child5" refType="w" fact="0.3196"/>
              <dgm:constr type="h" for="ch" forName="Child5" refType="h" fact="0.0908"/>
              <dgm:constr type="l" for="ch" forName="Child6" refType="w" fact="0.6804"/>
              <dgm:constr type="t" for="ch" forName="Child6" refType="h" fact="0.7251"/>
              <dgm:constr type="w" for="ch" forName="Child6" refType="w" fact="0.3196"/>
              <dgm:constr type="h" for="ch" forName="Child6" refType="h" fact="0.0908"/>
              <dgm:constr type="l" for="ch" forName="Child7" refType="w" fact="0.5348"/>
              <dgm:constr type="t" for="ch" forName="Child7" refType="h" fact="0.8579"/>
              <dgm:constr type="w" for="ch" forName="Child7" refType="w" fact="0.3196"/>
              <dgm:constr type="h" for="ch" forName="Child7" refType="h" fact="0.0908"/>
            </dgm:constrLst>
          </dgm:else>
        </dgm:choose>
      </dgm:else>
    </dgm:choose>
    <dgm:forEach name="wrapper" axis="self" ptType="parTrans">
      <dgm:forEach name="accentRepeat" axis="self">
        <dgm:layoutNode name="Accent" styleLbl="node1">
          <dgm:alg type="sp"/>
          <dgm:choose name="Name20">
            <dgm:if name="Name21" func="var" arg="dir" op="equ" val="norm">
              <dgm:choose name="Name22">
                <dgm:if name="Name23" axis="precedSib" ptType="node" func="cnt" op="equ" val="0">
                  <dgm:choose name="Name24">
                    <dgm:if name="Name25" axis="followSib" ptType="node" func="cnt" op="equ" val="0">
                      <dgm:shape xmlns:r="http://schemas.openxmlformats.org/officeDocument/2006/relationships" type="circularArrow" r:blip="">
                        <dgm:adjLst>
                          <dgm:adj idx="1" val="0.1098"/>
                          <dgm:adj idx="2" val="19.0387"/>
                          <dgm:adj idx="3" val="150"/>
                          <dgm:adj idx="4" val="180"/>
                          <dgm:adj idx="5" val="0.125"/>
                        </dgm:adjLst>
                      </dgm:shape>
                    </dgm:if>
                    <dgm:else name="Name26">
                      <dgm:shape xmlns:r="http://schemas.openxmlformats.org/officeDocument/2006/relationships" type="circularArrow" r:blip="">
                        <dgm:adjLst>
                          <dgm:adj idx="1" val="0.1098"/>
                          <dgm:adj idx="2" val="19.0387"/>
                          <dgm:adj idx="3" val="75"/>
                          <dgm:adj idx="4" val="180"/>
                          <dgm:adj idx="5" val="0.125"/>
                        </dgm:adjLst>
                      </dgm:shape>
                    </dgm:else>
                  </dgm:choose>
                </dgm:if>
                <dgm:else name="Name27">
                  <dgm:choose name="Name28">
                    <dgm:if name="Name29" axis="followSib" ptType="node" func="cnt" op="equ" val="0">
                      <dgm:choose name="Name30">
                        <dgm:if name="Name31" axis="precedSib" ptType="node" func="cnt" op="equ" val="1">
                          <dgm:shape xmlns:r="http://schemas.openxmlformats.org/officeDocument/2006/relationships" type="blockArc" r:blip="">
                            <dgm:adjLst>
                              <dgm:adj idx="1" val="0"/>
                              <dgm:adj idx="2" val="-45"/>
                              <dgm:adj idx="3" val="0.1274"/>
                            </dgm:adjLst>
                          </dgm:shape>
                        </dgm:if>
                        <dgm:if name="Name32" axis="precedSib" ptType="node" func="cnt" op="equ" val="2">
                          <dgm:shape xmlns:r="http://schemas.openxmlformats.org/officeDocument/2006/relationships" type="blockArc" r:blip="">
                            <dgm:adjLst>
                              <dgm:adj idx="1" val="-135"/>
                              <dgm:adj idx="2" val="180"/>
                              <dgm:adj idx="3" val="0.1274"/>
                            </dgm:adjLst>
                          </dgm:shape>
                        </dgm:if>
                        <dgm:if name="Name33" axis="precedSib" ptType="node" func="cnt" op="equ" val="3">
                          <dgm:shape xmlns:r="http://schemas.openxmlformats.org/officeDocument/2006/relationships" type="blockArc" r:blip="">
                            <dgm:adjLst>
                              <dgm:adj idx="1" val="0"/>
                              <dgm:adj idx="2" val="-45"/>
                              <dgm:adj idx="3" val="0.1274"/>
                            </dgm:adjLst>
                          </dgm:shape>
                        </dgm:if>
                        <dgm:if name="Name34" axis="precedSib" ptType="node" func="cnt" op="equ" val="4">
                          <dgm:shape xmlns:r="http://schemas.openxmlformats.org/officeDocument/2006/relationships" type="blockArc" r:blip="">
                            <dgm:adjLst>
                              <dgm:adj idx="1" val="-135"/>
                              <dgm:adj idx="2" val="180"/>
                              <dgm:adj idx="3" val="0.1274"/>
                            </dgm:adjLst>
                          </dgm:shape>
                        </dgm:if>
                        <dgm:if name="Name35" axis="precedSib" ptType="node" func="cnt" op="equ" val="5">
                          <dgm:shape xmlns:r="http://schemas.openxmlformats.org/officeDocument/2006/relationships" type="blockArc" r:blip="">
                            <dgm:adjLst>
                              <dgm:adj idx="1" val="0"/>
                              <dgm:adj idx="2" val="-45"/>
                              <dgm:adj idx="3" val="0.1274"/>
                            </dgm:adjLst>
                          </dgm:shape>
                        </dgm:if>
                        <dgm:if name="Name36" axis="precedSib" ptType="node" func="cnt" op="equ" val="6">
                          <dgm:shape xmlns:r="http://schemas.openxmlformats.org/officeDocument/2006/relationships" type="blockArc" r:blip="">
                            <dgm:adjLst>
                              <dgm:adj idx="1" val="-135"/>
                              <dgm:adj idx="2" val="180"/>
                              <dgm:adj idx="3" val="0.1274"/>
                            </dgm:adjLst>
                          </dgm:shape>
                        </dgm:if>
                        <dgm:else name="Name37"/>
                      </dgm:choose>
                    </dgm:if>
                    <dgm:else name="Name38">
                      <dgm:choose name="Name39">
                        <dgm:if name="Name40" axis="precedSib" ptType="node" func="cnt" op="equ" val="0">
                          <dgm:shape xmlns:r="http://schemas.openxmlformats.org/officeDocument/2006/relationships" type="blockArc" r:blip="">
                            <dgm:adjLst>
                              <dgm:adj idx="1" val="-133.1632"/>
                              <dgm:adj idx="2" val="65"/>
                              <dgm:adj idx="3" val="0.13"/>
                            </dgm:adjLst>
                          </dgm:shape>
                        </dgm:if>
                        <dgm:if name="Name41" axis="precedSib" ptType="node" func="cnt" op="equ" val="1">
                          <dgm:shape xmlns:r="http://schemas.openxmlformats.org/officeDocument/2006/relationships" type="leftCircularArrow" r:blip="">
                            <dgm:adjLst>
                              <dgm:adj idx="1" val="0.1098"/>
                              <dgm:adj idx="2" val="19.0387"/>
                              <dgm:adj idx="3" val="105"/>
                              <dgm:adj idx="4" val="-45"/>
                              <dgm:adj idx="5" val="0.125"/>
                            </dgm:adjLst>
                          </dgm:shape>
                        </dgm:if>
                        <dgm:if name="Name42" axis="precedSib" ptType="node" func="cnt" op="equ" val="2">
                          <dgm:shape xmlns:r="http://schemas.openxmlformats.org/officeDocument/2006/relationships" type="circularArrow" r:blip="">
                            <dgm:adjLst>
                              <dgm:adj idx="1" val="0.1098"/>
                              <dgm:adj idx="2" val="19.0387"/>
                              <dgm:adj idx="3" val="75"/>
                              <dgm:adj idx="4" val="-135"/>
                              <dgm:adj idx="5" val="0.125"/>
                            </dgm:adjLst>
                          </dgm:shape>
                        </dgm:if>
                        <dgm:if name="Name43" axis="precedSib" ptType="node" func="cnt" op="equ" val="3">
                          <dgm:shape xmlns:r="http://schemas.openxmlformats.org/officeDocument/2006/relationships" type="leftCircularArrow" r:blip="">
                            <dgm:adjLst>
                              <dgm:adj idx="1" val="0.1098"/>
                              <dgm:adj idx="2" val="19.0387"/>
                              <dgm:adj idx="3" val="105"/>
                              <dgm:adj idx="4" val="-45"/>
                              <dgm:adj idx="5" val="0.125"/>
                            </dgm:adjLst>
                          </dgm:shape>
                        </dgm:if>
                        <dgm:if name="Name44" axis="precedSib" ptType="node" func="cnt" op="equ" val="4">
                          <dgm:shape xmlns:r="http://schemas.openxmlformats.org/officeDocument/2006/relationships" type="circularArrow" r:blip="">
                            <dgm:adjLst>
                              <dgm:adj idx="1" val="0.1098"/>
                              <dgm:adj idx="2" val="19.0387"/>
                              <dgm:adj idx="3" val="75"/>
                              <dgm:adj idx="4" val="-135"/>
                              <dgm:adj idx="5" val="0.125"/>
                            </dgm:adjLst>
                          </dgm:shape>
                        </dgm:if>
                        <dgm:if name="Name45" axis="precedSib" ptType="node" func="cnt" op="equ" val="5">
                          <dgm:shape xmlns:r="http://schemas.openxmlformats.org/officeDocument/2006/relationships" type="leftCircularArrow" r:blip="">
                            <dgm:adjLst>
                              <dgm:adj idx="1" val="0.1098"/>
                              <dgm:adj idx="2" val="19.0387"/>
                              <dgm:adj idx="3" val="105"/>
                              <dgm:adj idx="4" val="-45"/>
                              <dgm:adj idx="5" val="0.125"/>
                            </dgm:adjLst>
                          </dgm:shape>
                        </dgm:if>
                        <dgm:if name="Name46" axis="precedSib" ptType="node" func="cnt" op="equ" val="6">
                          <dgm:shape xmlns:r="http://schemas.openxmlformats.org/officeDocument/2006/relationships" type="blockArc" r:blip="">
                            <dgm:adjLst>
                              <dgm:adj idx="1" val="-135"/>
                              <dgm:adj idx="2" val="180"/>
                              <dgm:adj idx="3" val="0.1274"/>
                            </dgm:adjLst>
                          </dgm:shape>
                        </dgm:if>
                        <dgm:else name="Name47"/>
                      </dgm:choose>
                    </dgm:else>
                  </dgm:choose>
                </dgm:else>
              </dgm:choose>
            </dgm:if>
            <dgm:else name="Name48">
              <dgm:choose name="Name49">
                <dgm:if name="Name50" axis="precedSib" ptType="node" func="cnt" op="equ" val="0">
                  <dgm:choose name="Name51">
                    <dgm:if name="Name52" axis="followSib" ptType="node" func="cnt" op="equ" val="0">
                      <dgm:shape xmlns:r="http://schemas.openxmlformats.org/officeDocument/2006/relationships" type="leftCircularArrow" r:blip="">
                        <dgm:adjLst>
                          <dgm:adj idx="1" val="0.1098"/>
                          <dgm:adj idx="2" val="19.0387"/>
                          <dgm:adj idx="3" val="30"/>
                          <dgm:adj idx="4" val="0"/>
                          <dgm:adj idx="5" val="0.125"/>
                        </dgm:adjLst>
                      </dgm:shape>
                    </dgm:if>
                    <dgm:else name="Name53">
                      <dgm:shape xmlns:r="http://schemas.openxmlformats.org/officeDocument/2006/relationships" type="leftCircularArrow" r:blip="">
                        <dgm:adjLst>
                          <dgm:adj idx="1" val="0.1098"/>
                          <dgm:adj idx="2" val="19.0387"/>
                          <dgm:adj idx="3" val="105"/>
                          <dgm:adj idx="4" val="0"/>
                          <dgm:adj idx="5" val="0.125"/>
                        </dgm:adjLst>
                      </dgm:shape>
                    </dgm:else>
                  </dgm:choose>
                </dgm:if>
                <dgm:else name="Name54">
                  <dgm:choose name="Name55">
                    <dgm:if name="Name56" axis="followSib" ptType="node" func="cnt" op="equ" val="0">
                      <dgm:choose name="Name57">
                        <dgm:if name="Name58" axis="precedSib" ptType="node" func="cnt" op="equ" val="1">
                          <dgm:shape xmlns:r="http://schemas.openxmlformats.org/officeDocument/2006/relationships" type="blockArc" r:blip="">
                            <dgm:adjLst>
                              <dgm:adj idx="1" val="-135"/>
                              <dgm:adj idx="2" val="180"/>
                              <dgm:adj idx="3" val="0.1274"/>
                            </dgm:adjLst>
                          </dgm:shape>
                        </dgm:if>
                        <dgm:if name="Name59" axis="precedSib" ptType="node" func="cnt" op="equ" val="2">
                          <dgm:shape xmlns:r="http://schemas.openxmlformats.org/officeDocument/2006/relationships" type="blockArc" r:blip="">
                            <dgm:adjLst>
                              <dgm:adj idx="1" val="0"/>
                              <dgm:adj idx="2" val="-45"/>
                              <dgm:adj idx="3" val="0.1274"/>
                            </dgm:adjLst>
                          </dgm:shape>
                        </dgm:if>
                        <dgm:if name="Name60" axis="precedSib" ptType="node" func="cnt" op="equ" val="3">
                          <dgm:shape xmlns:r="http://schemas.openxmlformats.org/officeDocument/2006/relationships" type="blockArc" r:blip="">
                            <dgm:adjLst>
                              <dgm:adj idx="1" val="-135"/>
                              <dgm:adj idx="2" val="180"/>
                              <dgm:adj idx="3" val="0.1274"/>
                            </dgm:adjLst>
                          </dgm:shape>
                        </dgm:if>
                        <dgm:if name="Name61" axis="precedSib" ptType="node" func="cnt" op="equ" val="4">
                          <dgm:shape xmlns:r="http://schemas.openxmlformats.org/officeDocument/2006/relationships" type="blockArc" r:blip="">
                            <dgm:adjLst>
                              <dgm:adj idx="1" val="0"/>
                              <dgm:adj idx="2" val="-45"/>
                              <dgm:adj idx="3" val="0.1274"/>
                            </dgm:adjLst>
                          </dgm:shape>
                        </dgm:if>
                        <dgm:if name="Name62" axis="precedSib" ptType="node" func="cnt" op="equ" val="5">
                          <dgm:shape xmlns:r="http://schemas.openxmlformats.org/officeDocument/2006/relationships" type="blockArc" r:blip="">
                            <dgm:adjLst>
                              <dgm:adj idx="1" val="-135"/>
                              <dgm:adj idx="2" val="180"/>
                              <dgm:adj idx="3" val="0.1274"/>
                            </dgm:adjLst>
                          </dgm:shape>
                        </dgm:if>
                        <dgm:if name="Name63" axis="precedSib" ptType="node" func="cnt" op="equ" val="6">
                          <dgm:shape xmlns:r="http://schemas.openxmlformats.org/officeDocument/2006/relationships" type="blockArc" r:blip="">
                            <dgm:adjLst>
                              <dgm:adj idx="1" val="0"/>
                              <dgm:adj idx="2" val="-45"/>
                              <dgm:adj idx="3" val="0.1274"/>
                            </dgm:adjLst>
                          </dgm:shape>
                        </dgm:if>
                        <dgm:else name="Name64"/>
                      </dgm:choose>
                    </dgm:if>
                    <dgm:else name="Name65">
                      <dgm:choose name="Name66">
                        <dgm:if name="Name67" axis="precedSib" ptType="node" func="cnt" op="equ" val="0">
                          <dgm:shape xmlns:r="http://schemas.openxmlformats.org/officeDocument/2006/relationships" type="blockArc" r:blip="">
                            <dgm:adjLst>
                              <dgm:adj idx="1" val="-133.1632"/>
                              <dgm:adj idx="2" val="65"/>
                              <dgm:adj idx="3" val="0.13"/>
                            </dgm:adjLst>
                          </dgm:shape>
                        </dgm:if>
                        <dgm:if name="Name68" axis="precedSib" ptType="node" func="cnt" op="equ" val="1">
                          <dgm:shape xmlns:r="http://schemas.openxmlformats.org/officeDocument/2006/relationships" type="circularArrow" r:blip="">
                            <dgm:adjLst>
                              <dgm:adj idx="1" val="0.1098"/>
                              <dgm:adj idx="2" val="19.0387"/>
                              <dgm:adj idx="3" val="75"/>
                              <dgm:adj idx="4" val="-135"/>
                              <dgm:adj idx="5" val="0.125"/>
                            </dgm:adjLst>
                          </dgm:shape>
                        </dgm:if>
                        <dgm:if name="Name69" axis="precedSib" ptType="node" func="cnt" op="equ" val="2">
                          <dgm:shape xmlns:r="http://schemas.openxmlformats.org/officeDocument/2006/relationships" type="leftCircularArrow" r:blip="">
                            <dgm:adjLst>
                              <dgm:adj idx="1" val="0.1098"/>
                              <dgm:adj idx="2" val="19.0387"/>
                              <dgm:adj idx="3" val="105"/>
                              <dgm:adj idx="4" val="-45"/>
                              <dgm:adj idx="5" val="0.125"/>
                            </dgm:adjLst>
                          </dgm:shape>
                        </dgm:if>
                        <dgm:if name="Name70" axis="precedSib" ptType="node" func="cnt" op="equ" val="3">
                          <dgm:shape xmlns:r="http://schemas.openxmlformats.org/officeDocument/2006/relationships" type="circularArrow" r:blip="">
                            <dgm:adjLst>
                              <dgm:adj idx="1" val="0.1098"/>
                              <dgm:adj idx="2" val="19.0387"/>
                              <dgm:adj idx="3" val="75"/>
                              <dgm:adj idx="4" val="-135"/>
                              <dgm:adj idx="5" val="0.125"/>
                            </dgm:adjLst>
                          </dgm:shape>
                        </dgm:if>
                        <dgm:if name="Name71" axis="precedSib" ptType="node" func="cnt" op="equ" val="4">
                          <dgm:shape xmlns:r="http://schemas.openxmlformats.org/officeDocument/2006/relationships" type="leftCircularArrow" r:blip="">
                            <dgm:adjLst>
                              <dgm:adj idx="1" val="0.1098"/>
                              <dgm:adj idx="2" val="19.0387"/>
                              <dgm:adj idx="3" val="105"/>
                              <dgm:adj idx="4" val="-45"/>
                              <dgm:adj idx="5" val="0.125"/>
                            </dgm:adjLst>
                          </dgm:shape>
                        </dgm:if>
                        <dgm:if name="Name72" axis="precedSib" ptType="node" func="cnt" op="equ" val="5">
                          <dgm:shape xmlns:r="http://schemas.openxmlformats.org/officeDocument/2006/relationships" type="circularArrow" r:blip="">
                            <dgm:adjLst>
                              <dgm:adj idx="1" val="0.1098"/>
                              <dgm:adj idx="2" val="19.0387"/>
                              <dgm:adj idx="3" val="75"/>
                              <dgm:adj idx="4" val="-135"/>
                              <dgm:adj idx="5" val="0.125"/>
                            </dgm:adjLst>
                          </dgm:shape>
                        </dgm:if>
                        <dgm:if name="Name73" axis="precedSib" ptType="node" func="cnt" op="equ" val="6">
                          <dgm:shape xmlns:r="http://schemas.openxmlformats.org/officeDocument/2006/relationships" type="blockArc" r:blip="">
                            <dgm:adjLst>
                              <dgm:adj idx="1" val="0"/>
                              <dgm:adj idx="2" val="-45"/>
                              <dgm:adj idx="3" val="0.1274"/>
                            </dgm:adjLst>
                          </dgm:shape>
                        </dgm:if>
                        <dgm:else name="Name74"/>
                      </dgm:choose>
                    </dgm:else>
                  </dgm:choose>
                </dgm:else>
              </dgm:choose>
            </dgm:else>
          </dgm:choose>
          <dgm:presOf/>
        </dgm:layoutNode>
      </dgm:forEach>
    </dgm:forEach>
    <dgm:forEach name="Name75" axis="ch" ptType="node" cnt="1">
      <dgm:layoutNode name="Accent1">
        <dgm:alg type="sp"/>
        <dgm:shape xmlns:r="http://schemas.openxmlformats.org/officeDocument/2006/relationships" r:blip="">
          <dgm:adjLst/>
        </dgm:shape>
        <dgm:presOf/>
        <dgm:constrLst/>
        <dgm:forEach name="Name76" ref="accentRepeat"/>
      </dgm:layoutNode>
      <dgm:choose name="Name77">
        <dgm:if name="Name78" axis="ch" ptType="node" func="cnt" op="gte" val="1">
          <dgm:layoutNode name="Child1"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79"/>
      </dgm:choose>
      <dgm:layoutNode name="Parent1"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0" axis="ch" ptType="node" st="2" cnt="1">
      <dgm:layoutNode name="Accent2">
        <dgm:alg type="sp"/>
        <dgm:shape xmlns:r="http://schemas.openxmlformats.org/officeDocument/2006/relationships" r:blip="">
          <dgm:adjLst/>
        </dgm:shape>
        <dgm:presOf/>
        <dgm:constrLst/>
        <dgm:forEach name="Name81" ref="accentRepeat"/>
      </dgm:layoutNode>
      <dgm:choose name="Name82">
        <dgm:if name="Name83" axis="ch" ptType="node" func="cnt" op="gte" val="1">
          <dgm:layoutNode name="Child2"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4"/>
      </dgm:choose>
      <dgm:layoutNode name="Parent2"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85" axis="ch" ptType="node" st="3" cnt="1">
      <dgm:layoutNode name="Accent3">
        <dgm:alg type="sp"/>
        <dgm:shape xmlns:r="http://schemas.openxmlformats.org/officeDocument/2006/relationships" r:blip="">
          <dgm:adjLst/>
        </dgm:shape>
        <dgm:presOf/>
        <dgm:constrLst/>
        <dgm:forEach name="Name86" ref="accentRepeat"/>
      </dgm:layoutNode>
      <dgm:choose name="Name87">
        <dgm:if name="Name88" axis="ch" ptType="node" func="cnt" op="gte" val="1">
          <dgm:layoutNode name="Child3"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89"/>
      </dgm:choose>
      <dgm:layoutNode name="Parent3"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0" axis="ch" ptType="node" st="4" cnt="1">
      <dgm:layoutNode name="Accent4">
        <dgm:alg type="sp"/>
        <dgm:shape xmlns:r="http://schemas.openxmlformats.org/officeDocument/2006/relationships" r:blip="">
          <dgm:adjLst/>
        </dgm:shape>
        <dgm:presOf/>
        <dgm:constrLst/>
        <dgm:forEach name="Name91" ref="accentRepeat"/>
      </dgm:layoutNode>
      <dgm:choose name="Name92">
        <dgm:if name="Name93" axis="ch" ptType="node" func="cnt" op="gte" val="1">
          <dgm:layoutNode name="Child4"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4"/>
      </dgm:choose>
      <dgm:layoutNode name="Parent4"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95" axis="ch" ptType="node" st="5" cnt="1">
      <dgm:layoutNode name="Accent5">
        <dgm:alg type="sp"/>
        <dgm:shape xmlns:r="http://schemas.openxmlformats.org/officeDocument/2006/relationships" r:blip="">
          <dgm:adjLst/>
        </dgm:shape>
        <dgm:presOf/>
        <dgm:constrLst/>
        <dgm:forEach name="Name96" ref="accentRepeat"/>
      </dgm:layoutNode>
      <dgm:choose name="Name97">
        <dgm:if name="Name98" axis="ch" ptType="node" func="cnt" op="gte" val="1">
          <dgm:layoutNode name="Child5"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99"/>
      </dgm:choose>
      <dgm:layoutNode name="Parent5"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0" axis="ch" ptType="node" st="6" cnt="1">
      <dgm:layoutNode name="Accent6">
        <dgm:alg type="sp"/>
        <dgm:shape xmlns:r="http://schemas.openxmlformats.org/officeDocument/2006/relationships" r:blip="">
          <dgm:adjLst/>
        </dgm:shape>
        <dgm:presOf/>
        <dgm:constrLst/>
        <dgm:forEach name="Name101" ref="accentRepeat"/>
      </dgm:layoutNode>
      <dgm:choose name="Name102">
        <dgm:if name="Name103" axis="ch" ptType="node" func="cnt" op="gte" val="1">
          <dgm:layoutNode name="Child6"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4"/>
      </dgm:choose>
      <dgm:layoutNode name="Parent6"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forEach name="Name105" axis="ch" ptType="node" st="7" cnt="1">
      <dgm:layoutNode name="Accent7">
        <dgm:alg type="sp"/>
        <dgm:shape xmlns:r="http://schemas.openxmlformats.org/officeDocument/2006/relationships" r:blip="">
          <dgm:adjLst/>
        </dgm:shape>
        <dgm:presOf/>
        <dgm:constrLst/>
        <dgm:forEach name="Name106" ref="accentRepeat"/>
      </dgm:layoutNode>
      <dgm:choose name="Name107">
        <dgm:if name="Name108" axis="ch" ptType="node" func="cnt" op="gte" val="1">
          <dgm:layoutNode name="Child7" styleLbl="revTx">
            <dgm:varLst>
              <dgm:chMax val="0"/>
              <dgm:chPref val="0"/>
              <dgm:bulletEnabled val="1"/>
            </dgm:varLst>
            <dgm:alg type="tx">
              <dgm:param type="stBulletLvl" val="1"/>
              <dgm:param type="parTxLTRAlign" val="l"/>
              <dgm:param type="txAnchorVertCh" val="mid"/>
            </dgm:alg>
            <dgm:shape xmlns:r="http://schemas.openxmlformats.org/officeDocument/2006/relationships" type="rect" r:blip="">
              <dgm:adjLst/>
            </dgm:shape>
            <dgm:presOf axis="des"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if>
        <dgm:else name="Name109"/>
      </dgm:choose>
      <dgm:layoutNode name="Parent7" styleLbl="revTx">
        <dgm:varLst>
          <dgm:chMax val="1"/>
          <dgm:chPref val="1"/>
          <dgm:bulletEnabled val="1"/>
        </dgm:varLst>
        <dgm:alg type="tx">
          <dgm:param type="shpTxLTRAlignCh" val="ctr"/>
          <dgm:param type="txAnchorVertCh" val="mid"/>
        </dgm:alg>
        <dgm:shape xmlns:r="http://schemas.openxmlformats.org/officeDocument/2006/relationships" type="rect" r:blip="">
          <dgm:adjLst/>
        </dgm:shape>
        <dgm:presOf axis="self" ptType="node"/>
        <dgm:constrLst>
          <dgm:constr type="lMarg" refType="primFontSz" fact="0.05"/>
          <dgm:constr type="rMarg" refType="primFontSz" fact="0.05"/>
          <dgm:constr type="tMarg" refType="primFontSz" fact="0.05"/>
          <dgm:constr type="bMarg" refType="primFontSz" fact="0.0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sz="quarter" idx="1"/>
          </p:nvPr>
        </p:nvSpPr>
        <p:spPr>
          <a:xfrm>
            <a:off x="3850443" y="0"/>
            <a:ext cx="2945659" cy="496332"/>
          </a:xfrm>
          <a:prstGeom prst="rect">
            <a:avLst/>
          </a:prstGeom>
        </p:spPr>
        <p:txBody>
          <a:bodyPr vert="horz" lIns="91440" tIns="45720" rIns="91440" bIns="45720" rtlCol="0"/>
          <a:lstStyle>
            <a:lvl1pPr algn="r">
              <a:defRPr sz="1200"/>
            </a:lvl1pPr>
          </a:lstStyle>
          <a:p>
            <a:fld id="{37D76142-4A45-46C9-BF98-F0C0357784D7}" type="datetimeFigureOut">
              <a:rPr lang="en-US" smtClean="0"/>
              <a:pPr/>
              <a:t>11/4/2016</a:t>
            </a:fld>
            <a:endParaRPr lang="en-GB"/>
          </a:p>
        </p:txBody>
      </p:sp>
      <p:sp>
        <p:nvSpPr>
          <p:cNvPr id="4" name="Footer Placeholder 3"/>
          <p:cNvSpPr>
            <a:spLocks noGrp="1"/>
          </p:cNvSpPr>
          <p:nvPr>
            <p:ph type="ftr" sz="quarter" idx="2"/>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5" name="Slide Number Placeholder 4"/>
          <p:cNvSpPr>
            <a:spLocks noGrp="1"/>
          </p:cNvSpPr>
          <p:nvPr>
            <p:ph type="sldNum" sz="quarter" idx="3"/>
          </p:nvPr>
        </p:nvSpPr>
        <p:spPr>
          <a:xfrm>
            <a:off x="3850443" y="9428583"/>
            <a:ext cx="2945659" cy="496332"/>
          </a:xfrm>
          <a:prstGeom prst="rect">
            <a:avLst/>
          </a:prstGeom>
        </p:spPr>
        <p:txBody>
          <a:bodyPr vert="horz" lIns="91440" tIns="45720" rIns="91440" bIns="45720" rtlCol="0" anchor="b"/>
          <a:lstStyle>
            <a:lvl1pPr algn="r">
              <a:defRPr sz="1200"/>
            </a:lvl1pPr>
          </a:lstStyle>
          <a:p>
            <a:fld id="{5451D450-494E-4BC9-877C-2E1C8CB1C3FD}" type="slidenum">
              <a:rPr lang="en-GB" smtClean="0"/>
              <a:pPr/>
              <a:t>‹#›</a:t>
            </a:fld>
            <a:endParaRPr lang="en-GB"/>
          </a:p>
        </p:txBody>
      </p:sp>
    </p:spTree>
    <p:extLst>
      <p:ext uri="{BB962C8B-B14F-4D97-AF65-F5344CB8AC3E}">
        <p14:creationId xmlns:p14="http://schemas.microsoft.com/office/powerpoint/2010/main" val="2486319728"/>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6332"/>
          </a:xfrm>
          <a:prstGeom prst="rect">
            <a:avLst/>
          </a:prstGeom>
        </p:spPr>
        <p:txBody>
          <a:bodyPr vert="horz" lIns="91440" tIns="45720" rIns="91440" bIns="45720" rtlCol="0"/>
          <a:lstStyle>
            <a:lvl1pPr algn="l">
              <a:defRPr sz="1200"/>
            </a:lvl1pPr>
          </a:lstStyle>
          <a:p>
            <a:endParaRPr lang="en-GB"/>
          </a:p>
        </p:txBody>
      </p:sp>
      <p:sp>
        <p:nvSpPr>
          <p:cNvPr id="3" name="Date Placeholder 2"/>
          <p:cNvSpPr>
            <a:spLocks noGrp="1"/>
          </p:cNvSpPr>
          <p:nvPr>
            <p:ph type="dt" idx="1"/>
          </p:nvPr>
        </p:nvSpPr>
        <p:spPr>
          <a:xfrm>
            <a:off x="3850443" y="0"/>
            <a:ext cx="2945659" cy="496332"/>
          </a:xfrm>
          <a:prstGeom prst="rect">
            <a:avLst/>
          </a:prstGeom>
        </p:spPr>
        <p:txBody>
          <a:bodyPr vert="horz" lIns="91440" tIns="45720" rIns="91440" bIns="45720" rtlCol="0"/>
          <a:lstStyle>
            <a:lvl1pPr algn="r">
              <a:defRPr sz="1200"/>
            </a:lvl1pPr>
          </a:lstStyle>
          <a:p>
            <a:fld id="{91532A04-2D67-47E2-BF25-42289D3913CD}" type="datetimeFigureOut">
              <a:rPr lang="en-US" smtClean="0"/>
              <a:pPr/>
              <a:t>11/4/2016</a:t>
            </a:fld>
            <a:endParaRPr lang="en-GB"/>
          </a:p>
        </p:txBody>
      </p:sp>
      <p:sp>
        <p:nvSpPr>
          <p:cNvPr id="4" name="Slide Image Placeholder 3"/>
          <p:cNvSpPr>
            <a:spLocks noGrp="1" noRot="1" noChangeAspect="1"/>
          </p:cNvSpPr>
          <p:nvPr>
            <p:ph type="sldImg" idx="2"/>
          </p:nvPr>
        </p:nvSpPr>
        <p:spPr>
          <a:xfrm>
            <a:off x="917575" y="744538"/>
            <a:ext cx="4962525" cy="3722687"/>
          </a:xfrm>
          <a:prstGeom prst="rect">
            <a:avLst/>
          </a:prstGeom>
          <a:noFill/>
          <a:ln w="12700">
            <a:solidFill>
              <a:prstClr val="black"/>
            </a:solidFill>
          </a:ln>
        </p:spPr>
        <p:txBody>
          <a:bodyPr vert="horz" lIns="91440" tIns="45720" rIns="91440" bIns="45720" rtlCol="0" anchor="ctr"/>
          <a:lstStyle/>
          <a:p>
            <a:endParaRPr lang="en-GB"/>
          </a:p>
        </p:txBody>
      </p:sp>
      <p:sp>
        <p:nvSpPr>
          <p:cNvPr id="5" name="Notes Placeholder 4"/>
          <p:cNvSpPr>
            <a:spLocks noGrp="1"/>
          </p:cNvSpPr>
          <p:nvPr>
            <p:ph type="body" sz="quarter" idx="3"/>
          </p:nvPr>
        </p:nvSpPr>
        <p:spPr>
          <a:xfrm>
            <a:off x="679768" y="4715153"/>
            <a:ext cx="5438140" cy="4466987"/>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Footer Placeholder 5"/>
          <p:cNvSpPr>
            <a:spLocks noGrp="1"/>
          </p:cNvSpPr>
          <p:nvPr>
            <p:ph type="ftr" sz="quarter" idx="4"/>
          </p:nvPr>
        </p:nvSpPr>
        <p:spPr>
          <a:xfrm>
            <a:off x="0" y="9428583"/>
            <a:ext cx="2945659" cy="496332"/>
          </a:xfrm>
          <a:prstGeom prst="rect">
            <a:avLst/>
          </a:prstGeom>
        </p:spPr>
        <p:txBody>
          <a:bodyPr vert="horz" lIns="91440" tIns="45720" rIns="91440" bIns="45720" rtlCol="0" anchor="b"/>
          <a:lstStyle>
            <a:lvl1pPr algn="l">
              <a:defRPr sz="1200"/>
            </a:lvl1pPr>
          </a:lstStyle>
          <a:p>
            <a:endParaRPr lang="en-GB"/>
          </a:p>
        </p:txBody>
      </p:sp>
      <p:sp>
        <p:nvSpPr>
          <p:cNvPr id="7" name="Slide Number Placeholder 6"/>
          <p:cNvSpPr>
            <a:spLocks noGrp="1"/>
          </p:cNvSpPr>
          <p:nvPr>
            <p:ph type="sldNum" sz="quarter" idx="5"/>
          </p:nvPr>
        </p:nvSpPr>
        <p:spPr>
          <a:xfrm>
            <a:off x="3850443" y="9428583"/>
            <a:ext cx="2945659" cy="496332"/>
          </a:xfrm>
          <a:prstGeom prst="rect">
            <a:avLst/>
          </a:prstGeom>
        </p:spPr>
        <p:txBody>
          <a:bodyPr vert="horz" lIns="91440" tIns="45720" rIns="91440" bIns="45720" rtlCol="0" anchor="b"/>
          <a:lstStyle>
            <a:lvl1pPr algn="r">
              <a:defRPr sz="1200"/>
            </a:lvl1pPr>
          </a:lstStyle>
          <a:p>
            <a:fld id="{1B8335DF-C57F-4246-AC59-981999AE5E62}" type="slidenum">
              <a:rPr lang="en-GB" smtClean="0"/>
              <a:pPr/>
              <a:t>‹#›</a:t>
            </a:fld>
            <a:endParaRPr lang="en-GB"/>
          </a:p>
        </p:txBody>
      </p:sp>
    </p:spTree>
    <p:extLst>
      <p:ext uri="{BB962C8B-B14F-4D97-AF65-F5344CB8AC3E}">
        <p14:creationId xmlns:p14="http://schemas.microsoft.com/office/powerpoint/2010/main" val="323941885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sz="1200" dirty="0" smtClean="0">
                <a:solidFill>
                  <a:schemeClr val="tx2"/>
                </a:solidFill>
              </a:rPr>
              <a:t>A clinical study was conducted at the University of Sheffield in which a group of patients presented at hospital with complaints of chest pains. All these patients were found to have atherosclerosis, a hardening of the arteries caused by fatty deposits, however only half the patients had suffered a heart attack. The other half of the patients then acted as a control group.</a:t>
            </a:r>
            <a:endParaRPr lang="en-GB" sz="1200" dirty="0" smtClean="0">
              <a:solidFill>
                <a:schemeClr val="tx2"/>
              </a:solidFill>
            </a:endParaRPr>
          </a:p>
          <a:p>
            <a:r>
              <a:rPr lang="en-GB" dirty="0" smtClean="0"/>
              <a:t>Over a 90 day period, gene expression patterns of both groups were analysed using </a:t>
            </a:r>
            <a:r>
              <a:rPr lang="en-GB" dirty="0" err="1" smtClean="0"/>
              <a:t>AFFymetrix</a:t>
            </a:r>
            <a:r>
              <a:rPr lang="en-GB" dirty="0" smtClean="0"/>
              <a:t> gene chips. This was done by extracting messenger RNA from blood samples, labelling the RNA fluorescently and hybridising it to the gene chip. After scanning, the two data sets were compared. Genes showing increased or decreased expression, relative to the control, were highlighted and statistically analysed by Dr Marta Milo. Although 82 genes were found to have significant differences in expression, CDKL1 was the most differentially expressed, persisting for 30 days.</a:t>
            </a:r>
          </a:p>
          <a:p>
            <a:endParaRPr lang="en-GB" dirty="0"/>
          </a:p>
        </p:txBody>
      </p:sp>
      <p:sp>
        <p:nvSpPr>
          <p:cNvPr id="4" name="Slide Number Placeholder 3"/>
          <p:cNvSpPr>
            <a:spLocks noGrp="1"/>
          </p:cNvSpPr>
          <p:nvPr>
            <p:ph type="sldNum" sz="quarter" idx="10"/>
          </p:nvPr>
        </p:nvSpPr>
        <p:spPr/>
        <p:txBody>
          <a:bodyPr/>
          <a:lstStyle/>
          <a:p>
            <a:fld id="{1B8335DF-C57F-4246-AC59-981999AE5E62}" type="slidenum">
              <a:rPr lang="en-GB" smtClean="0"/>
              <a:pPr/>
              <a:t>2</a:t>
            </a:fld>
            <a:endParaRPr lang="en-GB"/>
          </a:p>
        </p:txBody>
      </p:sp>
    </p:spTree>
    <p:extLst>
      <p:ext uri="{BB962C8B-B14F-4D97-AF65-F5344CB8AC3E}">
        <p14:creationId xmlns:p14="http://schemas.microsoft.com/office/powerpoint/2010/main" val="629432804"/>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lnSpcReduction="10000"/>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dirty="0" smtClean="0"/>
              <a:t>Our gene has been classed as </a:t>
            </a:r>
            <a:r>
              <a:rPr lang="en-GB" dirty="0" err="1" smtClean="0"/>
              <a:t>Cyclin</a:t>
            </a:r>
            <a:r>
              <a:rPr lang="en-GB" dirty="0" smtClean="0"/>
              <a:t> dependent “like” as it contains the conserved domain for binding </a:t>
            </a:r>
            <a:r>
              <a:rPr lang="en-GB" dirty="0" err="1" smtClean="0"/>
              <a:t>cyclin</a:t>
            </a:r>
            <a:r>
              <a:rPr lang="en-GB" dirty="0" smtClean="0"/>
              <a:t> “KKIARLE” as well as a kinase domain. Its structure is also shown to be similar to human CDK2.  It is a novel CDKL-1 gene as no function has been assigned to it.</a:t>
            </a:r>
          </a:p>
          <a:p>
            <a:endParaRPr lang="en-GB" dirty="0" smtClean="0"/>
          </a:p>
          <a:p>
            <a:endParaRPr lang="en-GB" dirty="0" smtClean="0"/>
          </a:p>
          <a:p>
            <a:endParaRPr lang="en-GB" dirty="0" smtClean="0"/>
          </a:p>
          <a:p>
            <a:r>
              <a:rPr lang="en-GB" dirty="0" smtClean="0"/>
              <a:t>Clinical study done by the University of Sheffield compared the gene expression patterns of 2 groups of patients complaining of heart pain. The first group persisted to have a heart attack, whilst the second group (the control) did not, but did have atherosclerosis. </a:t>
            </a:r>
          </a:p>
          <a:p>
            <a:r>
              <a:rPr lang="en-GB" dirty="0" smtClean="0"/>
              <a:t>The gene expression patterns of these patients were monitored over a 90 day period using </a:t>
            </a:r>
            <a:r>
              <a:rPr lang="en-GB" dirty="0" err="1" smtClean="0"/>
              <a:t>AFFymetrix</a:t>
            </a:r>
            <a:r>
              <a:rPr lang="en-GB" dirty="0" smtClean="0"/>
              <a:t> gene chips. Messenger RNA was extracted from blood samples, fluorescently labelled and then hybridised to the chip. After scanning, the data of the on the amounts of gene expression was compared and analysed for any differences in the 2 groups.</a:t>
            </a:r>
          </a:p>
          <a:p>
            <a:r>
              <a:rPr lang="en-GB" dirty="0" smtClean="0"/>
              <a:t>Only the genes that showed an increase or decrease in expression were highlighted which was then sorted and statistically analysed by Dr Marta Milo. 82 genes were found to have significant differences in their gene expression, but CDKL1 was the most differentially expressed, persisting for 30 days.</a:t>
            </a:r>
          </a:p>
          <a:p>
            <a:r>
              <a:rPr lang="en-GB" dirty="0" smtClean="0"/>
              <a:t>At Tapton we used </a:t>
            </a:r>
            <a:r>
              <a:rPr lang="en-GB" dirty="0" err="1" smtClean="0"/>
              <a:t>emsembl</a:t>
            </a:r>
            <a:r>
              <a:rPr lang="en-GB" dirty="0" smtClean="0"/>
              <a:t>, an open source genetic database to identify zebrafish </a:t>
            </a:r>
            <a:r>
              <a:rPr lang="en-GB" dirty="0" err="1" smtClean="0"/>
              <a:t>orthologs</a:t>
            </a:r>
            <a:r>
              <a:rPr lang="en-GB" dirty="0" smtClean="0"/>
              <a:t> from the protein sequence alignment we performed. These </a:t>
            </a:r>
            <a:r>
              <a:rPr lang="en-GB" dirty="0" err="1" smtClean="0"/>
              <a:t>orthologs</a:t>
            </a:r>
            <a:r>
              <a:rPr lang="en-GB" dirty="0" smtClean="0"/>
              <a:t> had a high percentage identity which means they are more likely to perform the same function as CDKL-1 due to its high homology.</a:t>
            </a:r>
          </a:p>
          <a:p>
            <a:endParaRPr lang="en-GB" dirty="0" smtClean="0"/>
          </a:p>
          <a:p>
            <a:endParaRPr lang="en-GB" dirty="0"/>
          </a:p>
        </p:txBody>
      </p:sp>
      <p:sp>
        <p:nvSpPr>
          <p:cNvPr id="4" name="Slide Number Placeholder 3"/>
          <p:cNvSpPr>
            <a:spLocks noGrp="1"/>
          </p:cNvSpPr>
          <p:nvPr>
            <p:ph type="sldNum" sz="quarter" idx="10"/>
          </p:nvPr>
        </p:nvSpPr>
        <p:spPr/>
        <p:txBody>
          <a:bodyPr/>
          <a:lstStyle/>
          <a:p>
            <a:fld id="{1B8335DF-C57F-4246-AC59-981999AE5E62}" type="slidenum">
              <a:rPr lang="en-GB" smtClean="0"/>
              <a:pPr/>
              <a:t>3</a:t>
            </a:fld>
            <a:endParaRPr lang="en-GB"/>
          </a:p>
        </p:txBody>
      </p:sp>
    </p:spTree>
    <p:extLst>
      <p:ext uri="{BB962C8B-B14F-4D97-AF65-F5344CB8AC3E}">
        <p14:creationId xmlns:p14="http://schemas.microsoft.com/office/powerpoint/2010/main" val="323256054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sz="1200" kern="1200" dirty="0" smtClean="0">
                <a:solidFill>
                  <a:schemeClr val="tx1"/>
                </a:solidFill>
                <a:effectLst/>
                <a:latin typeface="+mn-lt"/>
                <a:ea typeface="+mn-ea"/>
                <a:cs typeface="+mn-cs"/>
              </a:rPr>
              <a:t>There are several reasons why we decided to use zebrafish as our model organism.</a:t>
            </a:r>
          </a:p>
          <a:p>
            <a:r>
              <a:rPr lang="en-GB" sz="1200" kern="1200" dirty="0" smtClean="0">
                <a:solidFill>
                  <a:schemeClr val="tx1"/>
                </a:solidFill>
                <a:effectLst/>
                <a:latin typeface="+mn-lt"/>
                <a:ea typeface="+mn-ea"/>
                <a:cs typeface="+mn-cs"/>
              </a:rPr>
              <a:t>They have many advantageous characteristics:</a:t>
            </a:r>
          </a:p>
          <a:p>
            <a:pPr lvl="0"/>
            <a:r>
              <a:rPr lang="en-GB" sz="1200" kern="1200" dirty="0" smtClean="0">
                <a:solidFill>
                  <a:schemeClr val="tx1"/>
                </a:solidFill>
                <a:effectLst/>
                <a:latin typeface="+mn-lt"/>
                <a:ea typeface="+mn-ea"/>
                <a:cs typeface="+mn-cs"/>
              </a:rPr>
              <a:t>Each transparent embryo develops rapidly and at the same rate, so the development of the dorsal aorta (main blood vessel) is clearly visible.</a:t>
            </a:r>
          </a:p>
          <a:p>
            <a:pPr lvl="0"/>
            <a:r>
              <a:rPr lang="en-GB" sz="1200" kern="1200" dirty="0" smtClean="0">
                <a:solidFill>
                  <a:schemeClr val="tx1"/>
                </a:solidFill>
                <a:effectLst/>
                <a:latin typeface="+mn-lt"/>
                <a:ea typeface="+mn-ea"/>
                <a:cs typeface="+mn-cs"/>
              </a:rPr>
              <a:t>Their rapid growth rate means that early embryos are large enough to inject, but small enough to still be suitable for analytical techniques such as ‘in situ hybridisation’. </a:t>
            </a:r>
          </a:p>
          <a:p>
            <a:pPr lvl="0"/>
            <a:r>
              <a:rPr lang="en-GB" sz="1200" kern="1200" dirty="0" smtClean="0">
                <a:solidFill>
                  <a:schemeClr val="tx1"/>
                </a:solidFill>
                <a:effectLst/>
                <a:latin typeface="+mn-lt"/>
                <a:ea typeface="+mn-ea"/>
                <a:cs typeface="+mn-cs"/>
              </a:rPr>
              <a:t>Zebrafish are fertilised externally, so more can be obtained from the same parent.</a:t>
            </a:r>
          </a:p>
          <a:p>
            <a:pPr lvl="0"/>
            <a:r>
              <a:rPr lang="en-GB" sz="1200" kern="1200" dirty="0" smtClean="0">
                <a:solidFill>
                  <a:schemeClr val="tx1"/>
                </a:solidFill>
                <a:effectLst/>
                <a:latin typeface="+mn-lt"/>
                <a:ea typeface="+mn-ea"/>
                <a:cs typeface="+mn-cs"/>
              </a:rPr>
              <a:t>The whole experiment is carried out on live embryos.</a:t>
            </a:r>
          </a:p>
          <a:p>
            <a:pPr lvl="0"/>
            <a:r>
              <a:rPr lang="en-GB" sz="1200" kern="1200" dirty="0" smtClean="0">
                <a:solidFill>
                  <a:schemeClr val="tx1"/>
                </a:solidFill>
                <a:effectLst/>
                <a:latin typeface="+mn-lt"/>
                <a:ea typeface="+mn-ea"/>
                <a:cs typeface="+mn-cs"/>
              </a:rPr>
              <a:t>If they die then observations can still be carried out, because they remain intact.</a:t>
            </a:r>
          </a:p>
          <a:p>
            <a:pPr lvl="0"/>
            <a:r>
              <a:rPr lang="en-GB" sz="1200" kern="1200" dirty="0" smtClean="0">
                <a:solidFill>
                  <a:schemeClr val="tx1"/>
                </a:solidFill>
                <a:effectLst/>
                <a:latin typeface="+mn-lt"/>
                <a:ea typeface="+mn-ea"/>
                <a:cs typeface="+mn-cs"/>
              </a:rPr>
              <a:t>Alignment of protein sequences between zebrafish and humans reveals over 70% identity between these species, therefore inferences are more likely to be correct.</a:t>
            </a:r>
          </a:p>
          <a:p>
            <a:pPr lvl="0"/>
            <a:r>
              <a:rPr lang="en-GB" sz="1200" kern="1200" dirty="0" smtClean="0">
                <a:solidFill>
                  <a:schemeClr val="tx1"/>
                </a:solidFill>
                <a:effectLst/>
                <a:latin typeface="+mn-lt"/>
                <a:ea typeface="+mn-ea"/>
                <a:cs typeface="+mn-cs"/>
              </a:rPr>
              <a:t>Some experiments studying the cardiovascular system involve stopping blood flow. It is therefore essential that the effects of blood flow are separate from the effects of hypoxia. Zebrafish embryos can survive in hypoxic conditions, as they are small enough for oxygen diffusion. </a:t>
            </a:r>
          </a:p>
          <a:p>
            <a:pPr lvl="0"/>
            <a:r>
              <a:rPr lang="en-GB" sz="1200" kern="1200" dirty="0" smtClean="0">
                <a:solidFill>
                  <a:schemeClr val="tx1"/>
                </a:solidFill>
                <a:effectLst/>
                <a:latin typeface="+mn-lt"/>
                <a:ea typeface="+mn-ea"/>
                <a:cs typeface="+mn-cs"/>
              </a:rPr>
              <a:t>Zebrafish embryos are still attached to the yolk sack, meaning that they aren’t free feeding. This makes ethics approval easier to obtain.</a:t>
            </a:r>
          </a:p>
          <a:p>
            <a:pPr lvl="0"/>
            <a:r>
              <a:rPr lang="en-GB" sz="1200" kern="1200" dirty="0" smtClean="0">
                <a:solidFill>
                  <a:schemeClr val="tx1"/>
                </a:solidFill>
                <a:effectLst/>
                <a:latin typeface="+mn-lt"/>
                <a:ea typeface="+mn-ea"/>
                <a:cs typeface="+mn-cs"/>
              </a:rPr>
              <a:t>Zebra fish breeding programmes are cheaper than those in mammals for example, and the specimens take up less laboratory space.</a:t>
            </a:r>
          </a:p>
          <a:p>
            <a:pPr lvl="0"/>
            <a:r>
              <a:rPr lang="en-GB" sz="1200" kern="1200" dirty="0" smtClean="0">
                <a:solidFill>
                  <a:schemeClr val="tx1"/>
                </a:solidFill>
                <a:effectLst/>
                <a:latin typeface="+mn-lt"/>
                <a:ea typeface="+mn-ea"/>
                <a:cs typeface="+mn-cs"/>
              </a:rPr>
              <a:t>Dr Tim Chico’s lab at The University of Sheffield can provide us with all of the mutants of this species, as his ongoing research uses zebra fish to investigate blood vessel development. </a:t>
            </a:r>
          </a:p>
          <a:p>
            <a:endParaRPr lang="fr-FR" dirty="0"/>
          </a:p>
        </p:txBody>
      </p:sp>
      <p:sp>
        <p:nvSpPr>
          <p:cNvPr id="4" name="Slide Number Placeholder 3"/>
          <p:cNvSpPr>
            <a:spLocks noGrp="1"/>
          </p:cNvSpPr>
          <p:nvPr>
            <p:ph type="sldNum" sz="quarter" idx="10"/>
          </p:nvPr>
        </p:nvSpPr>
        <p:spPr/>
        <p:txBody>
          <a:bodyPr/>
          <a:lstStyle/>
          <a:p>
            <a:fld id="{1B8335DF-C57F-4246-AC59-981999AE5E62}" type="slidenum">
              <a:rPr lang="en-GB" smtClean="0"/>
              <a:pPr/>
              <a:t>4</a:t>
            </a:fld>
            <a:endParaRPr lang="en-GB"/>
          </a:p>
        </p:txBody>
      </p:sp>
    </p:spTree>
    <p:extLst>
      <p:ext uri="{BB962C8B-B14F-4D97-AF65-F5344CB8AC3E}">
        <p14:creationId xmlns:p14="http://schemas.microsoft.com/office/powerpoint/2010/main" val="305925571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GB" dirty="0"/>
          </a:p>
        </p:txBody>
      </p:sp>
      <p:sp>
        <p:nvSpPr>
          <p:cNvPr id="4" name="Slide Number Placeholder 3"/>
          <p:cNvSpPr>
            <a:spLocks noGrp="1"/>
          </p:cNvSpPr>
          <p:nvPr>
            <p:ph type="sldNum" sz="quarter" idx="10"/>
          </p:nvPr>
        </p:nvSpPr>
        <p:spPr/>
        <p:txBody>
          <a:bodyPr/>
          <a:lstStyle/>
          <a:p>
            <a:fld id="{1B8335DF-C57F-4246-AC59-981999AE5E62}" type="slidenum">
              <a:rPr lang="en-GB" smtClean="0"/>
              <a:pPr/>
              <a:t>5</a:t>
            </a:fld>
            <a:endParaRPr lang="en-GB"/>
          </a:p>
        </p:txBody>
      </p:sp>
    </p:spTree>
    <p:extLst>
      <p:ext uri="{BB962C8B-B14F-4D97-AF65-F5344CB8AC3E}">
        <p14:creationId xmlns:p14="http://schemas.microsoft.com/office/powerpoint/2010/main" val="285431152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1B8335DF-C57F-4246-AC59-981999AE5E62}" type="slidenum">
              <a:rPr lang="en-GB" smtClean="0"/>
              <a:pPr/>
              <a:t>9</a:t>
            </a:fld>
            <a:endParaRPr lang="en-GB"/>
          </a:p>
        </p:txBody>
      </p:sp>
    </p:spTree>
    <p:extLst>
      <p:ext uri="{BB962C8B-B14F-4D97-AF65-F5344CB8AC3E}">
        <p14:creationId xmlns:p14="http://schemas.microsoft.com/office/powerpoint/2010/main" val="2492079445"/>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F59F6608-2F73-45D6-AA21-1C4A755B64C5}" type="slidenum">
              <a:rPr lang="en-GB" smtClean="0"/>
              <a:t>12</a:t>
            </a:fld>
            <a:endParaRPr lang="en-GB"/>
          </a:p>
        </p:txBody>
      </p:sp>
    </p:spTree>
    <p:extLst>
      <p:ext uri="{BB962C8B-B14F-4D97-AF65-F5344CB8AC3E}">
        <p14:creationId xmlns:p14="http://schemas.microsoft.com/office/powerpoint/2010/main" val="138329147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a:p>
        </p:txBody>
      </p:sp>
      <p:sp>
        <p:nvSpPr>
          <p:cNvPr id="4" name="Slide Number Placeholder 3"/>
          <p:cNvSpPr>
            <a:spLocks noGrp="1"/>
          </p:cNvSpPr>
          <p:nvPr>
            <p:ph type="sldNum" sz="quarter" idx="10"/>
          </p:nvPr>
        </p:nvSpPr>
        <p:spPr/>
        <p:txBody>
          <a:bodyPr/>
          <a:lstStyle/>
          <a:p>
            <a:fld id="{1B8335DF-C57F-4246-AC59-981999AE5E62}" type="slidenum">
              <a:rPr lang="en-GB" smtClean="0"/>
              <a:pPr/>
              <a:t>15</a:t>
            </a:fld>
            <a:endParaRPr lang="en-GB"/>
          </a:p>
        </p:txBody>
      </p:sp>
    </p:spTree>
    <p:extLst>
      <p:ext uri="{BB962C8B-B14F-4D97-AF65-F5344CB8AC3E}">
        <p14:creationId xmlns:p14="http://schemas.microsoft.com/office/powerpoint/2010/main" val="58319786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4500"/>
            </a:lvl1pPr>
          </a:lstStyle>
          <a:p>
            <a:r>
              <a:rPr lang="en-US" smtClean="0"/>
              <a:t>Click to edit Master title style</a:t>
            </a:r>
            <a:endParaRPr lang="en-GB"/>
          </a:p>
        </p:txBody>
      </p:sp>
      <p:sp>
        <p:nvSpPr>
          <p:cNvPr id="3" name="Subtitle 2"/>
          <p:cNvSpPr>
            <a:spLocks noGrp="1"/>
          </p:cNvSpPr>
          <p:nvPr>
            <p:ph type="subTitle" idx="1"/>
          </p:nvPr>
        </p:nvSpPr>
        <p:spPr>
          <a:xfrm>
            <a:off x="1143000" y="3602038"/>
            <a:ext cx="6858000" cy="1655762"/>
          </a:xfrm>
        </p:spPr>
        <p:txBody>
          <a:bodyPr/>
          <a:lstStyle>
            <a:lvl1pPr marL="0" indent="0" algn="ctr">
              <a:buNone/>
              <a:defRPr sz="1800"/>
            </a:lvl1pPr>
            <a:lvl2pPr marL="342900" indent="0" algn="ctr">
              <a:buNone/>
              <a:defRPr sz="1500"/>
            </a:lvl2pPr>
            <a:lvl3pPr marL="685800" indent="0" algn="ctr">
              <a:buNone/>
              <a:defRPr sz="1350"/>
            </a:lvl3pPr>
            <a:lvl4pPr marL="1028700" indent="0" algn="ctr">
              <a:buNone/>
              <a:defRPr sz="1200"/>
            </a:lvl4pPr>
            <a:lvl5pPr marL="1371600" indent="0" algn="ctr">
              <a:buNone/>
              <a:defRPr sz="1200"/>
            </a:lvl5pPr>
            <a:lvl6pPr marL="1714500" indent="0" algn="ctr">
              <a:buNone/>
              <a:defRPr sz="1200"/>
            </a:lvl6pPr>
            <a:lvl7pPr marL="2057400" indent="0" algn="ctr">
              <a:buNone/>
              <a:defRPr sz="1200"/>
            </a:lvl7pPr>
            <a:lvl8pPr marL="2400300" indent="0" algn="ctr">
              <a:buNone/>
              <a:defRPr sz="1200"/>
            </a:lvl8pPr>
            <a:lvl9pPr marL="2743200" indent="0" algn="ctr">
              <a:buNone/>
              <a:defRPr sz="1200"/>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835D48E0-1D93-4B03-80F9-E5160D4EA987}" type="datetimeFigureOut">
              <a:rPr lang="en-US" smtClean="0"/>
              <a:pPr/>
              <a:t>11/4/2016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3839943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5D48E0-1D93-4B03-80F9-E5160D4EA987}" type="datetimeFigureOut">
              <a:rPr lang="en-US" smtClean="0"/>
              <a:pPr/>
              <a:t>11/4/2016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13621641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5D48E0-1D93-4B03-80F9-E5160D4EA987}" type="datetimeFigureOut">
              <a:rPr lang="en-US" smtClean="0"/>
              <a:pPr/>
              <a:t>11/4/2016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292739136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835D48E0-1D93-4B03-80F9-E5160D4EA987}" type="datetimeFigureOut">
              <a:rPr lang="en-US" smtClean="0"/>
              <a:pPr/>
              <a:t>11/4/2016</a:t>
            </a:fld>
            <a:endParaRPr lang="en-GB"/>
          </a:p>
        </p:txBody>
      </p:sp>
      <p:sp>
        <p:nvSpPr>
          <p:cNvPr id="5" name="Footer Placeholder 4"/>
          <p:cNvSpPr>
            <a:spLocks noGrp="1"/>
          </p:cNvSpPr>
          <p:nvPr>
            <p:ph type="ftr" sz="quarter" idx="11"/>
          </p:nvPr>
        </p:nvSpPr>
        <p:spPr/>
        <p:txBody>
          <a:bodyPr/>
          <a:lstStyle/>
          <a:p>
            <a:r>
              <a:rPr lang="en-GB" smtClean="0"/>
              <a:t>Tapton School</a:t>
            </a:r>
            <a:endParaRPr lang="en-GB" dirty="0"/>
          </a:p>
        </p:txBody>
      </p:sp>
      <p:sp>
        <p:nvSpPr>
          <p:cNvPr id="6" name="Slide Number Placeholder 5"/>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14190269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4500"/>
            </a:lvl1pPr>
          </a:lstStyle>
          <a:p>
            <a:r>
              <a:rPr lang="en-US" smtClean="0"/>
              <a:t>Click to edit Master title style</a:t>
            </a:r>
            <a:endParaRPr lang="en-GB"/>
          </a:p>
        </p:txBody>
      </p:sp>
      <p:sp>
        <p:nvSpPr>
          <p:cNvPr id="3" name="Text Placeholder 2"/>
          <p:cNvSpPr>
            <a:spLocks noGrp="1"/>
          </p:cNvSpPr>
          <p:nvPr>
            <p:ph type="body" idx="1"/>
          </p:nvPr>
        </p:nvSpPr>
        <p:spPr>
          <a:xfrm>
            <a:off x="623888" y="4589464"/>
            <a:ext cx="7886700" cy="1500187"/>
          </a:xfrm>
        </p:spPr>
        <p:txBody>
          <a:bodyPr/>
          <a:lstStyle>
            <a:lvl1pPr marL="0" indent="0">
              <a:buNone/>
              <a:defRPr sz="1800">
                <a:solidFill>
                  <a:schemeClr val="tx1">
                    <a:tint val="75000"/>
                  </a:schemeClr>
                </a:solidFill>
              </a:defRPr>
            </a:lvl1pPr>
            <a:lvl2pPr marL="342900" indent="0">
              <a:buNone/>
              <a:defRPr sz="1500">
                <a:solidFill>
                  <a:schemeClr val="tx1">
                    <a:tint val="75000"/>
                  </a:schemeClr>
                </a:solidFill>
              </a:defRPr>
            </a:lvl2pPr>
            <a:lvl3pPr marL="685800" indent="0">
              <a:buNone/>
              <a:defRPr sz="1350">
                <a:solidFill>
                  <a:schemeClr val="tx1">
                    <a:tint val="75000"/>
                  </a:schemeClr>
                </a:solidFill>
              </a:defRPr>
            </a:lvl3pPr>
            <a:lvl4pPr marL="1028700" indent="0">
              <a:buNone/>
              <a:defRPr sz="1200">
                <a:solidFill>
                  <a:schemeClr val="tx1">
                    <a:tint val="75000"/>
                  </a:schemeClr>
                </a:solidFill>
              </a:defRPr>
            </a:lvl4pPr>
            <a:lvl5pPr marL="1371600" indent="0">
              <a:buNone/>
              <a:defRPr sz="1200">
                <a:solidFill>
                  <a:schemeClr val="tx1">
                    <a:tint val="75000"/>
                  </a:schemeClr>
                </a:solidFill>
              </a:defRPr>
            </a:lvl5pPr>
            <a:lvl6pPr marL="1714500" indent="0">
              <a:buNone/>
              <a:defRPr sz="1200">
                <a:solidFill>
                  <a:schemeClr val="tx1">
                    <a:tint val="75000"/>
                  </a:schemeClr>
                </a:solidFill>
              </a:defRPr>
            </a:lvl6pPr>
            <a:lvl7pPr marL="2057400" indent="0">
              <a:buNone/>
              <a:defRPr sz="1200">
                <a:solidFill>
                  <a:schemeClr val="tx1">
                    <a:tint val="75000"/>
                  </a:schemeClr>
                </a:solidFill>
              </a:defRPr>
            </a:lvl7pPr>
            <a:lvl8pPr marL="2400300" indent="0">
              <a:buNone/>
              <a:defRPr sz="1200">
                <a:solidFill>
                  <a:schemeClr val="tx1">
                    <a:tint val="75000"/>
                  </a:schemeClr>
                </a:solidFill>
              </a:defRPr>
            </a:lvl8pPr>
            <a:lvl9pPr marL="2743200" indent="0">
              <a:buNone/>
              <a:defRPr sz="12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835D48E0-1D93-4B03-80F9-E5160D4EA987}" type="datetimeFigureOut">
              <a:rPr lang="en-US" smtClean="0"/>
              <a:pPr/>
              <a:t>11/4/2016</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13947882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835D48E0-1D93-4B03-80F9-E5160D4EA987}" type="datetimeFigureOut">
              <a:rPr lang="en-US" smtClean="0"/>
              <a:pPr/>
              <a:t>11/4/2016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21153641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GB"/>
          </a:p>
        </p:txBody>
      </p:sp>
      <p:sp>
        <p:nvSpPr>
          <p:cNvPr id="3" name="Text Placeholder 2"/>
          <p:cNvSpPr>
            <a:spLocks noGrp="1"/>
          </p:cNvSpPr>
          <p:nvPr>
            <p:ph type="body" idx="1"/>
          </p:nvPr>
        </p:nvSpPr>
        <p:spPr>
          <a:xfrm>
            <a:off x="629842" y="1681163"/>
            <a:ext cx="3868340"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1800" b="1"/>
            </a:lvl1pPr>
            <a:lvl2pPr marL="342900" indent="0">
              <a:buNone/>
              <a:defRPr sz="1500" b="1"/>
            </a:lvl2pPr>
            <a:lvl3pPr marL="685800" indent="0">
              <a:buNone/>
              <a:defRPr sz="1350" b="1"/>
            </a:lvl3pPr>
            <a:lvl4pPr marL="1028700" indent="0">
              <a:buNone/>
              <a:defRPr sz="1200" b="1"/>
            </a:lvl4pPr>
            <a:lvl5pPr marL="1371600" indent="0">
              <a:buNone/>
              <a:defRPr sz="1200" b="1"/>
            </a:lvl5pPr>
            <a:lvl6pPr marL="1714500" indent="0">
              <a:buNone/>
              <a:defRPr sz="1200" b="1"/>
            </a:lvl6pPr>
            <a:lvl7pPr marL="2057400" indent="0">
              <a:buNone/>
              <a:defRPr sz="1200" b="1"/>
            </a:lvl7pPr>
            <a:lvl8pPr marL="2400300" indent="0">
              <a:buNone/>
              <a:defRPr sz="1200" b="1"/>
            </a:lvl8pPr>
            <a:lvl9pPr marL="2743200" indent="0">
              <a:buNone/>
              <a:defRPr sz="12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835D48E0-1D93-4B03-80F9-E5160D4EA987}" type="datetimeFigureOut">
              <a:rPr lang="en-US" smtClean="0"/>
              <a:pPr/>
              <a:t>11/4/2016</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15388930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835D48E0-1D93-4B03-80F9-E5160D4EA987}" type="datetimeFigureOut">
              <a:rPr lang="en-US" smtClean="0"/>
              <a:pPr/>
              <a:t>11/4/2016</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31512043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835D48E0-1D93-4B03-80F9-E5160D4EA987}" type="datetimeFigureOut">
              <a:rPr lang="en-US" smtClean="0"/>
              <a:pPr/>
              <a:t>11/4/2016</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33325665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Content Placeholder 2"/>
          <p:cNvSpPr>
            <a:spLocks noGrp="1"/>
          </p:cNvSpPr>
          <p:nvPr>
            <p:ph idx="1"/>
          </p:nvPr>
        </p:nvSpPr>
        <p:spPr>
          <a:xfrm>
            <a:off x="3887391" y="987426"/>
            <a:ext cx="4629150" cy="4873625"/>
          </a:xfrm>
        </p:spPr>
        <p:txBody>
          <a:bodyPr/>
          <a:lstStyle>
            <a:lvl1pPr>
              <a:defRPr sz="2400"/>
            </a:lvl1pPr>
            <a:lvl2pPr>
              <a:defRPr sz="2100"/>
            </a:lvl2pPr>
            <a:lvl3pPr>
              <a:defRPr sz="1800"/>
            </a:lvl3pPr>
            <a:lvl4pPr>
              <a:defRPr sz="1500"/>
            </a:lvl4pPr>
            <a:lvl5pPr>
              <a:defRPr sz="1500"/>
            </a:lvl5pPr>
            <a:lvl6pPr>
              <a:defRPr sz="1500"/>
            </a:lvl6pPr>
            <a:lvl7pPr>
              <a:defRPr sz="1500"/>
            </a:lvl7pPr>
            <a:lvl8pPr>
              <a:defRPr sz="1500"/>
            </a:lvl8pPr>
            <a:lvl9pPr>
              <a:defRPr sz="15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D48E0-1D93-4B03-80F9-E5160D4EA987}" type="datetimeFigureOut">
              <a:rPr lang="en-US" smtClean="0"/>
              <a:pPr/>
              <a:t>11/4/2016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26500003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2400"/>
            </a:lvl1pPr>
          </a:lstStyle>
          <a:p>
            <a:r>
              <a:rPr lang="en-US" smtClean="0"/>
              <a:t>Click to edit Master title style</a:t>
            </a:r>
            <a:endParaRPr lang="en-GB"/>
          </a:p>
        </p:txBody>
      </p:sp>
      <p:sp>
        <p:nvSpPr>
          <p:cNvPr id="3" name="Picture Placeholder 2"/>
          <p:cNvSpPr>
            <a:spLocks noGrp="1"/>
          </p:cNvSpPr>
          <p:nvPr>
            <p:ph type="pic" idx="1"/>
          </p:nvPr>
        </p:nvSpPr>
        <p:spPr>
          <a:xfrm>
            <a:off x="3887391" y="987426"/>
            <a:ext cx="4629150" cy="4873625"/>
          </a:xfrm>
        </p:spPr>
        <p:txBody>
          <a:bodyPr/>
          <a:lstStyle>
            <a:lvl1pPr marL="0" indent="0">
              <a:buNone/>
              <a:defRPr sz="2400"/>
            </a:lvl1pPr>
            <a:lvl2pPr marL="342900" indent="0">
              <a:buNone/>
              <a:defRPr sz="2100"/>
            </a:lvl2pPr>
            <a:lvl3pPr marL="685800" indent="0">
              <a:buNone/>
              <a:defRPr sz="1800"/>
            </a:lvl3pPr>
            <a:lvl4pPr marL="1028700" indent="0">
              <a:buNone/>
              <a:defRPr sz="1500"/>
            </a:lvl4pPr>
            <a:lvl5pPr marL="1371600" indent="0">
              <a:buNone/>
              <a:defRPr sz="1500"/>
            </a:lvl5pPr>
            <a:lvl6pPr marL="1714500" indent="0">
              <a:buNone/>
              <a:defRPr sz="1500"/>
            </a:lvl6pPr>
            <a:lvl7pPr marL="2057400" indent="0">
              <a:buNone/>
              <a:defRPr sz="1500"/>
            </a:lvl7pPr>
            <a:lvl8pPr marL="2400300" indent="0">
              <a:buNone/>
              <a:defRPr sz="1500"/>
            </a:lvl8pPr>
            <a:lvl9pPr marL="2743200" indent="0">
              <a:buNone/>
              <a:defRPr sz="1500"/>
            </a:lvl9pPr>
          </a:lstStyle>
          <a:p>
            <a:endParaRPr lang="en-GB"/>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200"/>
            </a:lvl1pPr>
            <a:lvl2pPr marL="342900" indent="0">
              <a:buNone/>
              <a:defRPr sz="1050"/>
            </a:lvl2pPr>
            <a:lvl3pPr marL="685800" indent="0">
              <a:buNone/>
              <a:defRPr sz="900"/>
            </a:lvl3pPr>
            <a:lvl4pPr marL="1028700" indent="0">
              <a:buNone/>
              <a:defRPr sz="750"/>
            </a:lvl4pPr>
            <a:lvl5pPr marL="1371600" indent="0">
              <a:buNone/>
              <a:defRPr sz="750"/>
            </a:lvl5pPr>
            <a:lvl6pPr marL="1714500" indent="0">
              <a:buNone/>
              <a:defRPr sz="750"/>
            </a:lvl6pPr>
            <a:lvl7pPr marL="2057400" indent="0">
              <a:buNone/>
              <a:defRPr sz="750"/>
            </a:lvl7pPr>
            <a:lvl8pPr marL="2400300" indent="0">
              <a:buNone/>
              <a:defRPr sz="750"/>
            </a:lvl8pPr>
            <a:lvl9pPr marL="2743200" indent="0">
              <a:buNone/>
              <a:defRPr sz="75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835D48E0-1D93-4B03-80F9-E5160D4EA987}" type="datetimeFigureOut">
              <a:rPr lang="en-US" smtClean="0"/>
              <a:pPr/>
              <a:t>11/4/2016</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18A5F1BC-BC89-4658-8F4D-7B8B4B061FAB}" type="slidenum">
              <a:rPr lang="en-GB" smtClean="0"/>
              <a:pPr/>
              <a:t>‹#›</a:t>
            </a:fld>
            <a:endParaRPr lang="en-GB"/>
          </a:p>
        </p:txBody>
      </p:sp>
    </p:spTree>
    <p:extLst>
      <p:ext uri="{BB962C8B-B14F-4D97-AF65-F5344CB8AC3E}">
        <p14:creationId xmlns:p14="http://schemas.microsoft.com/office/powerpoint/2010/main" val="32501710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900">
                <a:solidFill>
                  <a:schemeClr val="tx1">
                    <a:tint val="75000"/>
                  </a:schemeClr>
                </a:solidFill>
              </a:defRPr>
            </a:lvl1pPr>
          </a:lstStyle>
          <a:p>
            <a:fld id="{835D48E0-1D93-4B03-80F9-E5160D4EA987}" type="datetimeFigureOut">
              <a:rPr lang="en-US" smtClean="0"/>
              <a:pPr/>
              <a:t>11/4/2016</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9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18A5F1BC-BC89-4658-8F4D-7B8B4B061FAB}" type="slidenum">
              <a:rPr lang="en-GB" smtClean="0"/>
              <a:pPr/>
              <a:t>‹#›</a:t>
            </a:fld>
            <a:endParaRPr lang="en-GB"/>
          </a:p>
        </p:txBody>
      </p:sp>
    </p:spTree>
    <p:extLst>
      <p:ext uri="{BB962C8B-B14F-4D97-AF65-F5344CB8AC3E}">
        <p14:creationId xmlns:p14="http://schemas.microsoft.com/office/powerpoint/2010/main" val="135376412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txStyles>
    <p:titleStyle>
      <a:lvl1pPr algn="l" defTabSz="685800" rtl="0" eaLnBrk="1" latinLnBrk="0" hangingPunct="1">
        <a:lnSpc>
          <a:spcPct val="90000"/>
        </a:lnSpc>
        <a:spcBef>
          <a:spcPct val="0"/>
        </a:spcBef>
        <a:buNone/>
        <a:defRPr sz="3300" kern="1200">
          <a:solidFill>
            <a:schemeClr val="tx1"/>
          </a:solidFill>
          <a:latin typeface="+mj-lt"/>
          <a:ea typeface="+mj-ea"/>
          <a:cs typeface="+mj-cs"/>
        </a:defRPr>
      </a:lvl1pPr>
    </p:titleStyle>
    <p:bodyStyle>
      <a:lvl1pPr marL="171450" indent="-171450" algn="l" defTabSz="685800" rtl="0" eaLnBrk="1" latinLnBrk="0" hangingPunct="1">
        <a:lnSpc>
          <a:spcPct val="90000"/>
        </a:lnSpc>
        <a:spcBef>
          <a:spcPts val="750"/>
        </a:spcBef>
        <a:buFont typeface="Arial" panose="020B0604020202020204" pitchFamily="34" charset="0"/>
        <a:buChar char="•"/>
        <a:defRPr sz="2100" kern="1200">
          <a:solidFill>
            <a:schemeClr val="tx1"/>
          </a:solidFill>
          <a:latin typeface="+mn-lt"/>
          <a:ea typeface="+mn-ea"/>
          <a:cs typeface="+mn-cs"/>
        </a:defRPr>
      </a:lvl1pPr>
      <a:lvl2pPr marL="514350" indent="-171450" algn="l" defTabSz="685800" rtl="0" eaLnBrk="1" latinLnBrk="0" hangingPunct="1">
        <a:lnSpc>
          <a:spcPct val="90000"/>
        </a:lnSpc>
        <a:spcBef>
          <a:spcPts val="375"/>
        </a:spcBef>
        <a:buFont typeface="Arial" panose="020B0604020202020204" pitchFamily="34" charset="0"/>
        <a:buChar char="•"/>
        <a:defRPr sz="1800" kern="1200">
          <a:solidFill>
            <a:schemeClr val="tx1"/>
          </a:solidFill>
          <a:latin typeface="+mn-lt"/>
          <a:ea typeface="+mn-ea"/>
          <a:cs typeface="+mn-cs"/>
        </a:defRPr>
      </a:lvl2pPr>
      <a:lvl3pPr marL="857250" indent="-171450" algn="l" defTabSz="685800" rtl="0" eaLnBrk="1" latinLnBrk="0" hangingPunct="1">
        <a:lnSpc>
          <a:spcPct val="90000"/>
        </a:lnSpc>
        <a:spcBef>
          <a:spcPts val="375"/>
        </a:spcBef>
        <a:buFont typeface="Arial" panose="020B0604020202020204" pitchFamily="34" charset="0"/>
        <a:buChar char="•"/>
        <a:defRPr sz="1500" kern="1200">
          <a:solidFill>
            <a:schemeClr val="tx1"/>
          </a:solidFill>
          <a:latin typeface="+mn-lt"/>
          <a:ea typeface="+mn-ea"/>
          <a:cs typeface="+mn-cs"/>
        </a:defRPr>
      </a:lvl3pPr>
      <a:lvl4pPr marL="12001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4pPr>
      <a:lvl5pPr marL="15430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5pPr>
      <a:lvl6pPr marL="18859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6pPr>
      <a:lvl7pPr marL="22288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7pPr>
      <a:lvl8pPr marL="25717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8pPr>
      <a:lvl9pPr marL="2914650" indent="-171450" algn="l" defTabSz="685800" rtl="0" eaLnBrk="1" latinLnBrk="0" hangingPunct="1">
        <a:lnSpc>
          <a:spcPct val="90000"/>
        </a:lnSpc>
        <a:spcBef>
          <a:spcPts val="375"/>
        </a:spcBef>
        <a:buFont typeface="Arial" panose="020B0604020202020204" pitchFamily="34" charset="0"/>
        <a:buChar char="•"/>
        <a:defRPr sz="1350" kern="1200">
          <a:solidFill>
            <a:schemeClr val="tx1"/>
          </a:solidFill>
          <a:latin typeface="+mn-lt"/>
          <a:ea typeface="+mn-ea"/>
          <a:cs typeface="+mn-cs"/>
        </a:defRPr>
      </a:lvl9pPr>
    </p:bodyStyle>
    <p:otherStyle>
      <a:defPPr>
        <a:defRPr lang="en-US"/>
      </a:defPPr>
      <a:lvl1pPr marL="0" algn="l" defTabSz="685800" rtl="0" eaLnBrk="1" latinLnBrk="0" hangingPunct="1">
        <a:defRPr sz="1350" kern="1200">
          <a:solidFill>
            <a:schemeClr val="tx1"/>
          </a:solidFill>
          <a:latin typeface="+mn-lt"/>
          <a:ea typeface="+mn-ea"/>
          <a:cs typeface="+mn-cs"/>
        </a:defRPr>
      </a:lvl1pPr>
      <a:lvl2pPr marL="342900" algn="l" defTabSz="685800" rtl="0" eaLnBrk="1" latinLnBrk="0" hangingPunct="1">
        <a:defRPr sz="1350" kern="1200">
          <a:solidFill>
            <a:schemeClr val="tx1"/>
          </a:solidFill>
          <a:latin typeface="+mn-lt"/>
          <a:ea typeface="+mn-ea"/>
          <a:cs typeface="+mn-cs"/>
        </a:defRPr>
      </a:lvl2pPr>
      <a:lvl3pPr marL="685800" algn="l" defTabSz="685800" rtl="0" eaLnBrk="1" latinLnBrk="0" hangingPunct="1">
        <a:defRPr sz="1350" kern="1200">
          <a:solidFill>
            <a:schemeClr val="tx1"/>
          </a:solidFill>
          <a:latin typeface="+mn-lt"/>
          <a:ea typeface="+mn-ea"/>
          <a:cs typeface="+mn-cs"/>
        </a:defRPr>
      </a:lvl3pPr>
      <a:lvl4pPr marL="1028700" algn="l" defTabSz="685800" rtl="0" eaLnBrk="1" latinLnBrk="0" hangingPunct="1">
        <a:defRPr sz="1350" kern="1200">
          <a:solidFill>
            <a:schemeClr val="tx1"/>
          </a:solidFill>
          <a:latin typeface="+mn-lt"/>
          <a:ea typeface="+mn-ea"/>
          <a:cs typeface="+mn-cs"/>
        </a:defRPr>
      </a:lvl4pPr>
      <a:lvl5pPr marL="1371600" algn="l" defTabSz="685800" rtl="0" eaLnBrk="1" latinLnBrk="0" hangingPunct="1">
        <a:defRPr sz="1350" kern="1200">
          <a:solidFill>
            <a:schemeClr val="tx1"/>
          </a:solidFill>
          <a:latin typeface="+mn-lt"/>
          <a:ea typeface="+mn-ea"/>
          <a:cs typeface="+mn-cs"/>
        </a:defRPr>
      </a:lvl5pPr>
      <a:lvl6pPr marL="1714500" algn="l" defTabSz="685800" rtl="0" eaLnBrk="1" latinLnBrk="0" hangingPunct="1">
        <a:defRPr sz="1350" kern="1200">
          <a:solidFill>
            <a:schemeClr val="tx1"/>
          </a:solidFill>
          <a:latin typeface="+mn-lt"/>
          <a:ea typeface="+mn-ea"/>
          <a:cs typeface="+mn-cs"/>
        </a:defRPr>
      </a:lvl6pPr>
      <a:lvl7pPr marL="2057400" algn="l" defTabSz="685800" rtl="0" eaLnBrk="1" latinLnBrk="0" hangingPunct="1">
        <a:defRPr sz="1350" kern="1200">
          <a:solidFill>
            <a:schemeClr val="tx1"/>
          </a:solidFill>
          <a:latin typeface="+mn-lt"/>
          <a:ea typeface="+mn-ea"/>
          <a:cs typeface="+mn-cs"/>
        </a:defRPr>
      </a:lvl7pPr>
      <a:lvl8pPr marL="2400300" algn="l" defTabSz="685800" rtl="0" eaLnBrk="1" latinLnBrk="0" hangingPunct="1">
        <a:defRPr sz="1350" kern="1200">
          <a:solidFill>
            <a:schemeClr val="tx1"/>
          </a:solidFill>
          <a:latin typeface="+mn-lt"/>
          <a:ea typeface="+mn-ea"/>
          <a:cs typeface="+mn-cs"/>
        </a:defRPr>
      </a:lvl8pPr>
      <a:lvl9pPr marL="2743200" algn="l" defTabSz="685800" rtl="0" eaLnBrk="1" latinLnBrk="0" hangingPunct="1">
        <a:defRPr sz="1350" kern="1200">
          <a:solidFill>
            <a:schemeClr val="tx1"/>
          </a:solidFill>
          <a:latin typeface="+mn-lt"/>
          <a:ea typeface="+mn-ea"/>
          <a:cs typeface="+mn-cs"/>
        </a:defRPr>
      </a:lvl9pPr>
    </p:otherStyle>
  </p:txStyles>
  <p:extLst>
    <p:ext uri="{27BBF7A9-308A-43DC-89C8-2F10F3537804}">
      <p15:sldGuideLst xmlns:p15="http://schemas.microsoft.com/office/powerpoint/2012/main"/>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36.gif"/><Relationship Id="rId1" Type="http://schemas.openxmlformats.org/officeDocument/2006/relationships/slideLayout" Target="../slideLayouts/slideLayout7.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 Id="rId9" Type="http://schemas.openxmlformats.org/officeDocument/2006/relationships/image" Target="../media/image38.png"/></Relationships>
</file>

<file path=ppt/slides/_rels/slide11.xml.rels><?xml version="1.0" encoding="UTF-8" standalone="yes"?>
<Relationships xmlns="http://schemas.openxmlformats.org/package/2006/relationships"><Relationship Id="rId8" Type="http://schemas.openxmlformats.org/officeDocument/2006/relationships/image" Target="../media/image39.jpeg"/><Relationship Id="rId3" Type="http://schemas.openxmlformats.org/officeDocument/2006/relationships/diagramLayout" Target="../diagrams/layout3.xml"/><Relationship Id="rId7" Type="http://schemas.openxmlformats.org/officeDocument/2006/relationships/image" Target="../media/image35.jpeg"/><Relationship Id="rId2" Type="http://schemas.openxmlformats.org/officeDocument/2006/relationships/diagramData" Target="../diagrams/data3.xml"/><Relationship Id="rId1" Type="http://schemas.openxmlformats.org/officeDocument/2006/relationships/slideLayout" Target="../slideLayouts/slideLayout7.xml"/><Relationship Id="rId6" Type="http://schemas.microsoft.com/office/2007/relationships/diagramDrawing" Target="../diagrams/drawing3.xml"/><Relationship Id="rId11" Type="http://schemas.openxmlformats.org/officeDocument/2006/relationships/image" Target="../media/image42.jpg"/><Relationship Id="rId5" Type="http://schemas.openxmlformats.org/officeDocument/2006/relationships/diagramColors" Target="../diagrams/colors3.xml"/><Relationship Id="rId10" Type="http://schemas.openxmlformats.org/officeDocument/2006/relationships/image" Target="../media/image41.jpg"/><Relationship Id="rId4" Type="http://schemas.openxmlformats.org/officeDocument/2006/relationships/diagramQuickStyle" Target="../diagrams/quickStyle3.xml"/><Relationship Id="rId9" Type="http://schemas.openxmlformats.org/officeDocument/2006/relationships/image" Target="../media/image40.jpeg"/></Relationships>
</file>

<file path=ppt/slides/_rels/slide12.xml.rels><?xml version="1.0" encoding="UTF-8" standalone="yes"?>
<Relationships xmlns="http://schemas.openxmlformats.org/package/2006/relationships"><Relationship Id="rId8" Type="http://schemas.openxmlformats.org/officeDocument/2006/relationships/diagramLayout" Target="../diagrams/layout4.xml"/><Relationship Id="rId13" Type="http://schemas.openxmlformats.org/officeDocument/2006/relationships/image" Target="../media/image47.png"/><Relationship Id="rId3" Type="http://schemas.openxmlformats.org/officeDocument/2006/relationships/image" Target="../media/image43.jpeg"/><Relationship Id="rId7" Type="http://schemas.openxmlformats.org/officeDocument/2006/relationships/diagramData" Target="../diagrams/data4.xml"/><Relationship Id="rId12" Type="http://schemas.openxmlformats.org/officeDocument/2006/relationships/image" Target="../media/image35.jpeg"/><Relationship Id="rId2" Type="http://schemas.openxmlformats.org/officeDocument/2006/relationships/notesSlide" Target="../notesSlides/notesSlide6.xml"/><Relationship Id="rId1" Type="http://schemas.openxmlformats.org/officeDocument/2006/relationships/slideLayout" Target="../slideLayouts/slideLayout7.xml"/><Relationship Id="rId6" Type="http://schemas.openxmlformats.org/officeDocument/2006/relationships/image" Target="../media/image46.jpg"/><Relationship Id="rId11" Type="http://schemas.microsoft.com/office/2007/relationships/diagramDrawing" Target="../diagrams/drawing4.xml"/><Relationship Id="rId5" Type="http://schemas.openxmlformats.org/officeDocument/2006/relationships/image" Target="../media/image45.jpg"/><Relationship Id="rId10" Type="http://schemas.openxmlformats.org/officeDocument/2006/relationships/diagramColors" Target="../diagrams/colors4.xml"/><Relationship Id="rId4" Type="http://schemas.openxmlformats.org/officeDocument/2006/relationships/image" Target="../media/image44.jpeg"/><Relationship Id="rId9" Type="http://schemas.openxmlformats.org/officeDocument/2006/relationships/diagramQuickStyle" Target="../diagrams/quickStyle4.xml"/><Relationship Id="rId14" Type="http://schemas.openxmlformats.org/officeDocument/2006/relationships/image" Target="../media/image48.png"/></Relationships>
</file>

<file path=ppt/slides/_rels/slide13.xml.rels><?xml version="1.0" encoding="UTF-8" standalone="yes"?>
<Relationships xmlns="http://schemas.openxmlformats.org/package/2006/relationships"><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slideLayout" Target="../slideLayouts/slideLayout1.xml"/><Relationship Id="rId5" Type="http://schemas.openxmlformats.org/officeDocument/2006/relationships/image" Target="../media/image52.png"/><Relationship Id="rId4" Type="http://schemas.openxmlformats.org/officeDocument/2006/relationships/image" Target="../media/image51.jpeg"/></Relationships>
</file>

<file path=ppt/slides/_rels/slide14.xml.rels><?xml version="1.0" encoding="UTF-8" standalone="yes"?>
<Relationships xmlns="http://schemas.openxmlformats.org/package/2006/relationships"><Relationship Id="rId3" Type="http://schemas.openxmlformats.org/officeDocument/2006/relationships/diagramLayout" Target="../diagrams/layout5.xml"/><Relationship Id="rId7" Type="http://schemas.openxmlformats.org/officeDocument/2006/relationships/image" Target="../media/image35.jpeg"/><Relationship Id="rId2" Type="http://schemas.openxmlformats.org/officeDocument/2006/relationships/diagramData" Target="../diagrams/data5.xml"/><Relationship Id="rId1" Type="http://schemas.openxmlformats.org/officeDocument/2006/relationships/slideLayout" Target="../slideLayouts/slideLayout2.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7.xml"/><Relationship Id="rId1" Type="http://schemas.openxmlformats.org/officeDocument/2006/relationships/slideLayout" Target="../slideLayouts/slideLayout7.xml"/><Relationship Id="rId5" Type="http://schemas.openxmlformats.org/officeDocument/2006/relationships/image" Target="../media/image1.jpeg"/><Relationship Id="rId4" Type="http://schemas.openxmlformats.org/officeDocument/2006/relationships/image" Target="../media/image2.jpeg"/></Relationships>
</file>

<file path=ppt/slides/_rels/slide2.xml.rels><?xml version="1.0" encoding="UTF-8" standalone="yes"?>
<Relationships xmlns="http://schemas.openxmlformats.org/package/2006/relationships"><Relationship Id="rId3" Type="http://schemas.openxmlformats.org/officeDocument/2006/relationships/image" Target="../media/image6.tif"/><Relationship Id="rId2" Type="http://schemas.openxmlformats.org/officeDocument/2006/relationships/notesSlide" Target="../notesSlides/notesSlide1.xml"/><Relationship Id="rId1" Type="http://schemas.openxmlformats.org/officeDocument/2006/relationships/slideLayout" Target="../slideLayouts/slideLayout2.xml"/><Relationship Id="rId5" Type="http://schemas.openxmlformats.org/officeDocument/2006/relationships/image" Target="../media/image8.png"/><Relationship Id="rId4" Type="http://schemas.openxmlformats.org/officeDocument/2006/relationships/image" Target="../media/image7.jpeg"/></Relationships>
</file>

<file path=ppt/slides/_rels/slide3.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image" Target="../media/image11.jpeg"/><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image" Target="../media/image5.png"/><Relationship Id="rId5" Type="http://schemas.openxmlformats.org/officeDocument/2006/relationships/image" Target="../media/image13.png"/><Relationship Id="rId4" Type="http://schemas.openxmlformats.org/officeDocument/2006/relationships/image" Target="../media/image12.jpeg"/></Relationships>
</file>

<file path=ppt/slides/_rels/slide5.xml.rels><?xml version="1.0" encoding="UTF-8" standalone="yes"?>
<Relationships xmlns="http://schemas.openxmlformats.org/package/2006/relationships"><Relationship Id="rId3" Type="http://schemas.openxmlformats.org/officeDocument/2006/relationships/image" Target="../media/image14.jpeg"/><Relationship Id="rId2" Type="http://schemas.openxmlformats.org/officeDocument/2006/relationships/notesSlide" Target="../notesSlides/notesSlide4.xml"/><Relationship Id="rId1" Type="http://schemas.openxmlformats.org/officeDocument/2006/relationships/slideLayout" Target="../slideLayouts/slideLayout7.xml"/><Relationship Id="rId4" Type="http://schemas.openxmlformats.org/officeDocument/2006/relationships/image" Target="../media/image15.png"/></Relationships>
</file>

<file path=ppt/slides/_rels/slide6.xml.rels><?xml version="1.0" encoding="UTF-8" standalone="yes"?>
<Relationships xmlns="http://schemas.openxmlformats.org/package/2006/relationships"><Relationship Id="rId8" Type="http://schemas.openxmlformats.org/officeDocument/2006/relationships/image" Target="../media/image22.jpeg"/><Relationship Id="rId3" Type="http://schemas.openxmlformats.org/officeDocument/2006/relationships/image" Target="../media/image17.jpeg"/><Relationship Id="rId7" Type="http://schemas.openxmlformats.org/officeDocument/2006/relationships/image" Target="../media/image21.jpeg"/><Relationship Id="rId12" Type="http://schemas.openxmlformats.org/officeDocument/2006/relationships/image" Target="../media/image26.png"/><Relationship Id="rId2" Type="http://schemas.openxmlformats.org/officeDocument/2006/relationships/image" Target="../media/image16.jpeg"/><Relationship Id="rId1" Type="http://schemas.openxmlformats.org/officeDocument/2006/relationships/slideLayout" Target="../slideLayouts/slideLayout7.xml"/><Relationship Id="rId6" Type="http://schemas.openxmlformats.org/officeDocument/2006/relationships/image" Target="../media/image20.jpeg"/><Relationship Id="rId11" Type="http://schemas.openxmlformats.org/officeDocument/2006/relationships/image" Target="../media/image25.jpeg"/><Relationship Id="rId5" Type="http://schemas.openxmlformats.org/officeDocument/2006/relationships/image" Target="../media/image19.jpeg"/><Relationship Id="rId10" Type="http://schemas.openxmlformats.org/officeDocument/2006/relationships/image" Target="../media/image24.jpeg"/><Relationship Id="rId4" Type="http://schemas.openxmlformats.org/officeDocument/2006/relationships/image" Target="../media/image18.png"/><Relationship Id="rId9" Type="http://schemas.openxmlformats.org/officeDocument/2006/relationships/image" Target="../media/image23.jpeg"/></Relationships>
</file>

<file path=ppt/slides/_rels/slide7.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7.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image" Target="../media/image32.jpeg"/><Relationship Id="rId1" Type="http://schemas.openxmlformats.org/officeDocument/2006/relationships/slideLayout" Target="../slideLayouts/slideLayout7.xml"/><Relationship Id="rId4" Type="http://schemas.openxmlformats.org/officeDocument/2006/relationships/image" Target="../media/image34.png"/></Relationships>
</file>

<file path=ppt/slides/_rels/slide9.xml.rels><?xml version="1.0" encoding="UTF-8" standalone="yes"?>
<Relationships xmlns="http://schemas.openxmlformats.org/package/2006/relationships"><Relationship Id="rId8" Type="http://schemas.openxmlformats.org/officeDocument/2006/relationships/image" Target="../media/image35.jpeg"/><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diagramColors" Target="../diagrams/colors1.xml"/><Relationship Id="rId5" Type="http://schemas.openxmlformats.org/officeDocument/2006/relationships/diagramQuickStyle" Target="../diagrams/quickStyle1.xml"/><Relationship Id="rId10" Type="http://schemas.openxmlformats.org/officeDocument/2006/relationships/image" Target="../media/image37.png"/><Relationship Id="rId4" Type="http://schemas.openxmlformats.org/officeDocument/2006/relationships/diagramLayout" Target="../diagrams/layout1.xml"/><Relationship Id="rId9" Type="http://schemas.openxmlformats.org/officeDocument/2006/relationships/image" Target="../media/image36.gi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74889" y="160338"/>
            <a:ext cx="6253314" cy="2387600"/>
          </a:xfrm>
        </p:spPr>
        <p:txBody>
          <a:bodyPr/>
          <a:lstStyle/>
          <a:p>
            <a:pPr algn="l"/>
            <a:r>
              <a:rPr lang="en-GB" sz="4000" b="1" i="1" dirty="0">
                <a:solidFill>
                  <a:srgbClr val="0070C0"/>
                </a:solidFill>
                <a:latin typeface="Arial" panose="020B0604020202020204" pitchFamily="34" charset="0"/>
                <a:cs typeface="Arial" panose="020B0604020202020204" pitchFamily="34" charset="0"/>
              </a:rPr>
              <a:t>Does </a:t>
            </a:r>
            <a:r>
              <a:rPr lang="en-GB" sz="4000" b="1" i="1" dirty="0" smtClean="0">
                <a:solidFill>
                  <a:srgbClr val="0070C0"/>
                </a:solidFill>
                <a:latin typeface="Arial" panose="020B0604020202020204" pitchFamily="34" charset="0"/>
                <a:cs typeface="Arial" panose="020B0604020202020204" pitchFamily="34" charset="0"/>
              </a:rPr>
              <a:t>the novel gene CDKL1 have a role in blood vessel development? </a:t>
            </a:r>
            <a:endParaRPr lang="fr-FR" sz="4000" b="1" i="1" dirty="0">
              <a:solidFill>
                <a:srgbClr val="0070C0"/>
              </a:solidFill>
              <a:latin typeface="Arial" panose="020B0604020202020204" pitchFamily="34" charset="0"/>
              <a:cs typeface="Arial" panose="020B0604020202020204" pitchFamily="34" charset="0"/>
            </a:endParaRPr>
          </a:p>
        </p:txBody>
      </p:sp>
      <p:sp>
        <p:nvSpPr>
          <p:cNvPr id="7" name="AutoShape 2" descr="Image result for uni of sheffield"/>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p>
        </p:txBody>
      </p:sp>
      <p:pic>
        <p:nvPicPr>
          <p:cNvPr id="9" name="Picture 2" descr="TAPTON_ID_4bno_tree_redon_white (2)"/>
          <p:cNvPicPr>
            <a:picLocks noChangeAspect="1" noChangeArrowheads="1"/>
          </p:cNvPicPr>
          <p:nvPr/>
        </p:nvPicPr>
        <p:blipFill>
          <a:blip r:embed="rId2" cstate="print"/>
          <a:srcRect/>
          <a:stretch>
            <a:fillRect/>
          </a:stretch>
        </p:blipFill>
        <p:spPr bwMode="auto">
          <a:xfrm>
            <a:off x="311354" y="4561875"/>
            <a:ext cx="2349871" cy="866887"/>
          </a:xfrm>
          <a:prstGeom prst="rect">
            <a:avLst/>
          </a:prstGeom>
          <a:noFill/>
          <a:ln w="9525" algn="in">
            <a:noFill/>
            <a:miter lim="800000"/>
            <a:headEnd/>
            <a:tailEnd/>
          </a:ln>
          <a:effectLst/>
        </p:spPr>
      </p:pic>
      <p:pic>
        <p:nvPicPr>
          <p:cNvPr id="10" name="Picture 2" descr="http://2011.igem.org/wiki/images/4/40/WellcomeTrust_hires.jpg"/>
          <p:cNvPicPr>
            <a:picLocks noChangeAspect="1" noChangeArrowheads="1"/>
          </p:cNvPicPr>
          <p:nvPr/>
        </p:nvPicPr>
        <p:blipFill>
          <a:blip r:embed="rId3" cstate="print"/>
          <a:srcRect/>
          <a:stretch>
            <a:fillRect/>
          </a:stretch>
        </p:blipFill>
        <p:spPr bwMode="auto">
          <a:xfrm>
            <a:off x="290434" y="5634776"/>
            <a:ext cx="4354868" cy="547658"/>
          </a:xfrm>
          <a:prstGeom prst="rect">
            <a:avLst/>
          </a:prstGeom>
          <a:noFill/>
        </p:spPr>
      </p:pic>
      <p:pic>
        <p:nvPicPr>
          <p:cNvPr id="11" name="Picture 3"/>
          <p:cNvPicPr>
            <a:picLocks noChangeAspect="1" noChangeArrowheads="1"/>
          </p:cNvPicPr>
          <p:nvPr/>
        </p:nvPicPr>
        <p:blipFill>
          <a:blip r:embed="rId4" cstate="print"/>
          <a:srcRect r="24138"/>
          <a:stretch>
            <a:fillRect/>
          </a:stretch>
        </p:blipFill>
        <p:spPr bwMode="auto">
          <a:xfrm>
            <a:off x="5436096" y="5157192"/>
            <a:ext cx="2995205" cy="1538622"/>
          </a:xfrm>
          <a:prstGeom prst="rect">
            <a:avLst/>
          </a:prstGeom>
          <a:noFill/>
          <a:ln w="9525" algn="in">
            <a:noFill/>
            <a:miter lim="800000"/>
            <a:headEnd/>
            <a:tailEnd/>
          </a:ln>
          <a:effectLst/>
        </p:spPr>
      </p:pic>
      <p:grpSp>
        <p:nvGrpSpPr>
          <p:cNvPr id="12" name="Group 11"/>
          <p:cNvGrpSpPr/>
          <p:nvPr/>
        </p:nvGrpSpPr>
        <p:grpSpPr>
          <a:xfrm>
            <a:off x="5788870" y="4307250"/>
            <a:ext cx="3320052" cy="754178"/>
            <a:chOff x="5491055" y="4707900"/>
            <a:chExt cx="3320052" cy="754178"/>
          </a:xfrm>
        </p:grpSpPr>
        <p:pic>
          <p:nvPicPr>
            <p:cNvPr id="13" name="Picture 2" descr="http://danbubanygolf.com/wp-content/uploads/2015/09/Twitter-icon.png"/>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5491055" y="4707900"/>
              <a:ext cx="754178" cy="754178"/>
            </a:xfrm>
            <a:prstGeom prst="rect">
              <a:avLst/>
            </a:prstGeom>
            <a:noFill/>
            <a:extLst>
              <a:ext uri="{909E8E84-426E-40DD-AFC4-6F175D3DCCD1}">
                <a14:hiddenFill xmlns:a14="http://schemas.microsoft.com/office/drawing/2010/main">
                  <a:solidFill>
                    <a:srgbClr val="FFFFFF"/>
                  </a:solidFill>
                </a14:hiddenFill>
              </a:ext>
            </a:extLst>
          </p:spPr>
        </p:pic>
        <p:sp>
          <p:nvSpPr>
            <p:cNvPr id="14" name="TextBox 13"/>
            <p:cNvSpPr txBox="1"/>
            <p:nvPr/>
          </p:nvSpPr>
          <p:spPr>
            <a:xfrm>
              <a:off x="6276246" y="4848647"/>
              <a:ext cx="2534861" cy="584775"/>
            </a:xfrm>
            <a:prstGeom prst="rect">
              <a:avLst/>
            </a:prstGeom>
            <a:noFill/>
          </p:spPr>
          <p:txBody>
            <a:bodyPr wrap="none" rtlCol="0">
              <a:spAutoFit/>
            </a:bodyPr>
            <a:lstStyle/>
            <a:p>
              <a:r>
                <a:rPr lang="en-GB" sz="3200" b="1" dirty="0" smtClean="0">
                  <a:solidFill>
                    <a:srgbClr val="00B0F0"/>
                  </a:solidFill>
                </a:rPr>
                <a:t>@</a:t>
              </a:r>
              <a:r>
                <a:rPr lang="en-GB" sz="3200" b="1" dirty="0" err="1" smtClean="0">
                  <a:solidFill>
                    <a:srgbClr val="00B0F0"/>
                  </a:solidFill>
                </a:rPr>
                <a:t>TaptonZfish</a:t>
              </a:r>
              <a:endParaRPr lang="en-GB" sz="3200" b="1" dirty="0">
                <a:solidFill>
                  <a:srgbClr val="00B0F0"/>
                </a:solidFill>
              </a:endParaRPr>
            </a:p>
          </p:txBody>
        </p:sp>
      </p:grpSp>
      <p:pic>
        <p:nvPicPr>
          <p:cNvPr id="16" name="Picture 15"/>
          <p:cNvPicPr>
            <a:picLocks noChangeAspect="1"/>
          </p:cNvPicPr>
          <p:nvPr/>
        </p:nvPicPr>
        <p:blipFill>
          <a:blip r:embed="rId6"/>
          <a:stretch>
            <a:fillRect/>
          </a:stretch>
        </p:blipFill>
        <p:spPr>
          <a:xfrm>
            <a:off x="5040857" y="1386003"/>
            <a:ext cx="4103143" cy="2466562"/>
          </a:xfrm>
          <a:prstGeom prst="rect">
            <a:avLst/>
          </a:prstGeom>
        </p:spPr>
      </p:pic>
    </p:spTree>
    <p:extLst>
      <p:ext uri="{BB962C8B-B14F-4D97-AF65-F5344CB8AC3E}">
        <p14:creationId xmlns:p14="http://schemas.microsoft.com/office/powerpoint/2010/main" val="3887833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extBox 8"/>
          <p:cNvSpPr txBox="1"/>
          <p:nvPr/>
        </p:nvSpPr>
        <p:spPr>
          <a:xfrm>
            <a:off x="0" y="116632"/>
            <a:ext cx="5210081" cy="830997"/>
          </a:xfrm>
          <a:prstGeom prst="rect">
            <a:avLst/>
          </a:prstGeom>
          <a:noFill/>
        </p:spPr>
        <p:txBody>
          <a:bodyPr wrap="none" rtlCol="0">
            <a:spAutoFit/>
          </a:bodyPr>
          <a:lstStyle/>
          <a:p>
            <a:r>
              <a:rPr lang="en-GB" sz="2400" b="1" i="1" dirty="0">
                <a:solidFill>
                  <a:srgbClr val="0070C0"/>
                </a:solidFill>
                <a:latin typeface="Arial" panose="020B0604020202020204" pitchFamily="34" charset="0"/>
                <a:cs typeface="Arial" panose="020B0604020202020204" pitchFamily="34" charset="0"/>
              </a:rPr>
              <a:t>Developing a Hypothesis:</a:t>
            </a:r>
          </a:p>
          <a:p>
            <a:r>
              <a:rPr lang="en-GB" sz="2400" b="1" i="1" dirty="0" smtClean="0">
                <a:solidFill>
                  <a:srgbClr val="0070C0"/>
                </a:solidFill>
                <a:latin typeface="Arial" panose="020B0604020202020204" pitchFamily="34" charset="0"/>
                <a:cs typeface="Arial" panose="020B0604020202020204" pitchFamily="34" charset="0"/>
              </a:rPr>
              <a:t>Genome expression omnibus data</a:t>
            </a:r>
            <a:endParaRPr lang="en-GB" sz="2400" i="1" dirty="0">
              <a:solidFill>
                <a:srgbClr val="0070C0"/>
              </a:solidFill>
              <a:latin typeface="Arial" panose="020B0604020202020204" pitchFamily="34" charset="0"/>
              <a:cs typeface="Arial" panose="020B0604020202020204" pitchFamily="34" charset="0"/>
            </a:endParaRPr>
          </a:p>
        </p:txBody>
      </p:sp>
      <p:pic>
        <p:nvPicPr>
          <p:cNvPr id="10" name="Picture 4" descr="http://www.ncbi.nlm.nih.gov/geo/img/geo_main.gif"/>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8128" y="116632"/>
            <a:ext cx="1545997" cy="709464"/>
          </a:xfrm>
          <a:prstGeom prst="rect">
            <a:avLst/>
          </a:prstGeom>
          <a:noFill/>
          <a:extLst>
            <a:ext uri="{909E8E84-426E-40DD-AFC4-6F175D3DCCD1}">
              <a14:hiddenFill xmlns:a14="http://schemas.microsoft.com/office/drawing/2010/main">
                <a:solidFill>
                  <a:srgbClr val="FFFFFF"/>
                </a:solidFill>
              </a14:hiddenFill>
            </a:ext>
          </a:extLst>
        </p:spPr>
      </p:pic>
      <p:grpSp>
        <p:nvGrpSpPr>
          <p:cNvPr id="17" name="Group 16"/>
          <p:cNvGrpSpPr/>
          <p:nvPr/>
        </p:nvGrpSpPr>
        <p:grpSpPr>
          <a:xfrm>
            <a:off x="4499992" y="1771030"/>
            <a:ext cx="2520280" cy="4657135"/>
            <a:chOff x="3519939" y="1580177"/>
            <a:chExt cx="2520280" cy="4657135"/>
          </a:xfrm>
        </p:grpSpPr>
        <p:sp>
          <p:nvSpPr>
            <p:cNvPr id="12" name="AutoShape 2"/>
            <p:cNvSpPr>
              <a:spLocks noChangeArrowheads="1"/>
            </p:cNvSpPr>
            <p:nvPr/>
          </p:nvSpPr>
          <p:spPr bwMode="auto">
            <a:xfrm>
              <a:off x="4340086" y="1580177"/>
              <a:ext cx="663962" cy="288032"/>
            </a:xfrm>
            <a:prstGeom prst="roundRect">
              <a:avLst>
                <a:gd name="adj" fmla="val 16667"/>
              </a:avLst>
            </a:prstGeom>
            <a:solidFill>
              <a:srgbClr val="7030A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100" b="1" i="0" u="none" strike="noStrike" cap="none" normalizeH="0" baseline="0" dirty="0" smtClean="0">
                  <a:ln>
                    <a:noFill/>
                  </a:ln>
                  <a:solidFill>
                    <a:schemeClr val="bg1"/>
                  </a:solidFill>
                  <a:effectLst/>
                  <a:latin typeface="Calibri" pitchFamily="34" charset="0"/>
                  <a:cs typeface="Arial" pitchFamily="34" charset="0"/>
                </a:rPr>
                <a:t>CDKL-1</a:t>
              </a:r>
              <a:endParaRPr kumimoji="0" lang="en-US" sz="1100" b="1"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13" name="Diagram 12"/>
            <p:cNvGraphicFramePr/>
            <p:nvPr>
              <p:extLst/>
            </p:nvPr>
          </p:nvGraphicFramePr>
          <p:xfrm>
            <a:off x="3519939" y="1580177"/>
            <a:ext cx="2520280" cy="311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14" name="Picture 2" descr="http://www.fishforscience.org/wp-content/uploads/2015/01/zebrafish-vascular-system.jpg"/>
            <p:cNvPicPr>
              <a:picLocks noChangeAspect="1" noChangeArrowheads="1"/>
            </p:cNvPicPr>
            <p:nvPr/>
          </p:nvPicPr>
          <p:blipFill rotWithShape="1">
            <a:blip r:embed="rId8">
              <a:extLst>
                <a:ext uri="{28A0092B-C50C-407E-A947-70E740481C1C}">
                  <a14:useLocalDpi xmlns:a14="http://schemas.microsoft.com/office/drawing/2010/main" val="0"/>
                </a:ext>
              </a:extLst>
            </a:blip>
            <a:srcRect l="53179" t="19314" r="1899" b="15018"/>
            <a:stretch/>
          </p:blipFill>
          <p:spPr bwMode="auto">
            <a:xfrm>
              <a:off x="4168010" y="5013176"/>
              <a:ext cx="1703165" cy="1224136"/>
            </a:xfrm>
            <a:prstGeom prst="rect">
              <a:avLst/>
            </a:prstGeom>
            <a:noFill/>
            <a:extLst>
              <a:ext uri="{909E8E84-426E-40DD-AFC4-6F175D3DCCD1}">
                <a14:hiddenFill xmlns:a14="http://schemas.microsoft.com/office/drawing/2010/main">
                  <a:solidFill>
                    <a:srgbClr val="FFFFFF"/>
                  </a:solidFill>
                </a14:hiddenFill>
              </a:ext>
            </a:extLst>
          </p:spPr>
        </p:pic>
        <p:sp>
          <p:nvSpPr>
            <p:cNvPr id="15" name="Right Arrow 14"/>
            <p:cNvSpPr/>
            <p:nvPr/>
          </p:nvSpPr>
          <p:spPr>
            <a:xfrm rot="5400000">
              <a:off x="4824028" y="4473116"/>
              <a:ext cx="576064"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100"/>
            </a:p>
          </p:txBody>
        </p:sp>
      </p:grpSp>
      <p:pic>
        <p:nvPicPr>
          <p:cNvPr id="16" name="Picture 15" descr="Gene Expression Profile"/>
          <p:cNvPicPr/>
          <p:nvPr/>
        </p:nvPicPr>
        <p:blipFill>
          <a:blip r:embed="rId9" cstate="print"/>
          <a:srcRect/>
          <a:stretch>
            <a:fillRect/>
          </a:stretch>
        </p:blipFill>
        <p:spPr bwMode="auto">
          <a:xfrm>
            <a:off x="611561" y="1771030"/>
            <a:ext cx="2836119" cy="4009063"/>
          </a:xfrm>
          <a:prstGeom prst="rect">
            <a:avLst/>
          </a:prstGeom>
          <a:noFill/>
          <a:ln w="9525">
            <a:noFill/>
            <a:miter lim="800000"/>
            <a:headEnd/>
            <a:tailEnd/>
          </a:ln>
        </p:spPr>
      </p:pic>
      <p:sp>
        <p:nvSpPr>
          <p:cNvPr id="24" name="TextBox 23"/>
          <p:cNvSpPr txBox="1"/>
          <p:nvPr/>
        </p:nvSpPr>
        <p:spPr>
          <a:xfrm rot="16200000">
            <a:off x="336086" y="2552347"/>
            <a:ext cx="1012616" cy="461665"/>
          </a:xfrm>
          <a:prstGeom prst="rect">
            <a:avLst/>
          </a:prstGeom>
          <a:noFill/>
        </p:spPr>
        <p:txBody>
          <a:bodyPr wrap="square" rtlCol="0">
            <a:spAutoFit/>
          </a:bodyPr>
          <a:lstStyle/>
          <a:p>
            <a:r>
              <a:rPr lang="en-GB" sz="2400" b="1" dirty="0" smtClean="0"/>
              <a:t>CDKL1</a:t>
            </a:r>
            <a:endParaRPr lang="en-GB" sz="2400" b="1" dirty="0"/>
          </a:p>
        </p:txBody>
      </p:sp>
    </p:spTree>
    <p:extLst>
      <p:ext uri="{BB962C8B-B14F-4D97-AF65-F5344CB8AC3E}">
        <p14:creationId xmlns:p14="http://schemas.microsoft.com/office/powerpoint/2010/main" val="32909019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 name="Group 16"/>
          <p:cNvGrpSpPr/>
          <p:nvPr/>
        </p:nvGrpSpPr>
        <p:grpSpPr>
          <a:xfrm>
            <a:off x="177695" y="903761"/>
            <a:ext cx="7191170" cy="4343413"/>
            <a:chOff x="177695" y="903761"/>
            <a:chExt cx="7191170" cy="4343413"/>
          </a:xfrm>
        </p:grpSpPr>
        <p:sp>
          <p:nvSpPr>
            <p:cNvPr id="11" name="Rectangle 10"/>
            <p:cNvSpPr/>
            <p:nvPr/>
          </p:nvSpPr>
          <p:spPr>
            <a:xfrm>
              <a:off x="493265" y="903761"/>
              <a:ext cx="6875600" cy="461665"/>
            </a:xfrm>
            <a:prstGeom prst="rect">
              <a:avLst/>
            </a:prstGeom>
          </p:spPr>
          <p:txBody>
            <a:bodyPr wrap="none">
              <a:spAutoFit/>
            </a:bodyPr>
            <a:lstStyle/>
            <a:p>
              <a:r>
                <a:rPr lang="en-GB" sz="2400" b="1" i="1" dirty="0" smtClean="0">
                  <a:solidFill>
                    <a:srgbClr val="0070C0"/>
                  </a:solidFill>
                  <a:latin typeface="Arial" panose="020B0604020202020204" pitchFamily="34" charset="0"/>
                  <a:cs typeface="Arial" panose="020B0604020202020204" pitchFamily="34" charset="0"/>
                </a:rPr>
                <a:t>Pharmacological Inhibition of VEGF </a:t>
              </a:r>
              <a:r>
                <a:rPr lang="en-GB" sz="2400" b="1" i="1" dirty="0" err="1">
                  <a:solidFill>
                    <a:srgbClr val="0070C0"/>
                  </a:solidFill>
                  <a:latin typeface="Arial" panose="020B0604020202020204" pitchFamily="34" charset="0"/>
                  <a:cs typeface="Arial" panose="020B0604020202020204" pitchFamily="34" charset="0"/>
                </a:rPr>
                <a:t>Signaling</a:t>
              </a:r>
              <a:endParaRPr lang="en-GB" sz="2400" b="1" i="1" dirty="0">
                <a:solidFill>
                  <a:srgbClr val="0070C0"/>
                </a:solidFill>
                <a:latin typeface="Arial" panose="020B0604020202020204" pitchFamily="34" charset="0"/>
                <a:cs typeface="Arial" panose="020B0604020202020204" pitchFamily="34" charset="0"/>
              </a:endParaRPr>
            </a:p>
          </p:txBody>
        </p:sp>
        <p:grpSp>
          <p:nvGrpSpPr>
            <p:cNvPr id="25" name="Group 24"/>
            <p:cNvGrpSpPr/>
            <p:nvPr/>
          </p:nvGrpSpPr>
          <p:grpSpPr>
            <a:xfrm>
              <a:off x="177695" y="1913941"/>
              <a:ext cx="2536727" cy="3333233"/>
              <a:chOff x="483843" y="1571481"/>
              <a:chExt cx="3382302" cy="4444311"/>
            </a:xfrm>
          </p:grpSpPr>
          <p:grpSp>
            <p:nvGrpSpPr>
              <p:cNvPr id="4" name="Group 3"/>
              <p:cNvGrpSpPr/>
              <p:nvPr/>
            </p:nvGrpSpPr>
            <p:grpSpPr>
              <a:xfrm>
                <a:off x="1094838" y="1610232"/>
                <a:ext cx="2771307" cy="4405560"/>
                <a:chOff x="-252536" y="1412776"/>
                <a:chExt cx="2520280" cy="4945167"/>
              </a:xfrm>
            </p:grpSpPr>
            <p:sp>
              <p:nvSpPr>
                <p:cNvPr id="5" name="AutoShape 2"/>
                <p:cNvSpPr>
                  <a:spLocks noChangeArrowheads="1"/>
                </p:cNvSpPr>
                <p:nvPr/>
              </p:nvSpPr>
              <p:spPr bwMode="auto">
                <a:xfrm>
                  <a:off x="567611" y="1412776"/>
                  <a:ext cx="1359012" cy="576064"/>
                </a:xfrm>
                <a:prstGeom prst="roundRect">
                  <a:avLst>
                    <a:gd name="adj" fmla="val 16667"/>
                  </a:avLst>
                </a:prstGeom>
                <a:solidFill>
                  <a:srgbClr val="7030A0"/>
                </a:solidFill>
                <a:ln w="9525">
                  <a:solidFill>
                    <a:schemeClr val="bg1"/>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ts val="750"/>
                    </a:spcAft>
                  </a:pPr>
                  <a:r>
                    <a:rPr lang="en-GB" sz="1350" b="1" dirty="0">
                      <a:solidFill>
                        <a:schemeClr val="bg1"/>
                      </a:solidFill>
                      <a:latin typeface="Calibri" pitchFamily="34" charset="0"/>
                      <a:cs typeface="Arial" pitchFamily="34" charset="0"/>
                    </a:rPr>
                    <a:t>CDKL-1</a:t>
                  </a:r>
                  <a:endParaRPr lang="en-US" sz="1350" b="1" dirty="0">
                    <a:solidFill>
                      <a:schemeClr val="bg1"/>
                    </a:solidFill>
                    <a:latin typeface="Arial" pitchFamily="34" charset="0"/>
                    <a:cs typeface="Arial" pitchFamily="34" charset="0"/>
                  </a:endParaRPr>
                </a:p>
              </p:txBody>
            </p:sp>
            <p:graphicFrame>
              <p:nvGraphicFramePr>
                <p:cNvPr id="6" name="Diagram 5"/>
                <p:cNvGraphicFramePr/>
                <p:nvPr/>
              </p:nvGraphicFramePr>
              <p:xfrm>
                <a:off x="-252536" y="1700808"/>
                <a:ext cx="2520280" cy="311212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7" name="Picture 6" descr="http://www.fishforscience.org/wp-content/uploads/2015/01/zebrafish-vascular-system.jpg"/>
                <p:cNvPicPr>
                  <a:picLocks noChangeAspect="1" noChangeArrowheads="1"/>
                </p:cNvPicPr>
                <p:nvPr/>
              </p:nvPicPr>
              <p:blipFill rotWithShape="1">
                <a:blip r:embed="rId7">
                  <a:extLst>
                    <a:ext uri="{28A0092B-C50C-407E-A947-70E740481C1C}">
                      <a14:useLocalDpi xmlns:a14="http://schemas.microsoft.com/office/drawing/2010/main" val="0"/>
                    </a:ext>
                  </a:extLst>
                </a:blip>
                <a:srcRect l="53179" t="19314" r="1899" b="15018"/>
                <a:stretch/>
              </p:blipFill>
              <p:spPr bwMode="auto">
                <a:xfrm>
                  <a:off x="395535" y="5133807"/>
                  <a:ext cx="1703165" cy="1224136"/>
                </a:xfrm>
                <a:prstGeom prst="rect">
                  <a:avLst/>
                </a:prstGeom>
                <a:noFill/>
                <a:extLst>
                  <a:ext uri="{909E8E84-426E-40DD-AFC4-6F175D3DCCD1}">
                    <a14:hiddenFill xmlns:a14="http://schemas.microsoft.com/office/drawing/2010/main">
                      <a:solidFill>
                        <a:srgbClr val="FFFFFF"/>
                      </a:solidFill>
                    </a14:hiddenFill>
                  </a:ext>
                </a:extLst>
              </p:spPr>
            </p:pic>
            <p:sp>
              <p:nvSpPr>
                <p:cNvPr id="8" name="Right Arrow 7"/>
                <p:cNvSpPr/>
                <p:nvPr/>
              </p:nvSpPr>
              <p:spPr>
                <a:xfrm rot="5400000">
                  <a:off x="959086" y="4758975"/>
                  <a:ext cx="576064"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grpSp>
          <p:cxnSp>
            <p:nvCxnSpPr>
              <p:cNvPr id="14" name="Straight Connector 13"/>
              <p:cNvCxnSpPr/>
              <p:nvPr/>
            </p:nvCxnSpPr>
            <p:spPr>
              <a:xfrm flipV="1">
                <a:off x="511990" y="3326812"/>
                <a:ext cx="992166" cy="1929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flipV="1">
                <a:off x="1545122" y="3106596"/>
                <a:ext cx="8384" cy="4404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sp>
            <p:nvSpPr>
              <p:cNvPr id="18" name="TextBox 17"/>
              <p:cNvSpPr txBox="1"/>
              <p:nvPr/>
            </p:nvSpPr>
            <p:spPr>
              <a:xfrm>
                <a:off x="483843" y="2976772"/>
                <a:ext cx="934444" cy="400109"/>
              </a:xfrm>
              <a:prstGeom prst="rect">
                <a:avLst/>
              </a:prstGeom>
              <a:noFill/>
            </p:spPr>
            <p:txBody>
              <a:bodyPr wrap="none" rtlCol="0">
                <a:spAutoFit/>
              </a:bodyPr>
              <a:lstStyle/>
              <a:p>
                <a:r>
                  <a:rPr lang="en-GB" sz="1350" b="1" dirty="0">
                    <a:latin typeface="Arial" panose="020B0604020202020204" pitchFamily="34" charset="0"/>
                    <a:cs typeface="Arial" panose="020B0604020202020204" pitchFamily="34" charset="0"/>
                  </a:rPr>
                  <a:t>AV951</a:t>
                </a:r>
              </a:p>
            </p:txBody>
          </p:sp>
          <p:sp>
            <p:nvSpPr>
              <p:cNvPr id="20" name="Bent Arrow 19"/>
              <p:cNvSpPr/>
              <p:nvPr/>
            </p:nvSpPr>
            <p:spPr>
              <a:xfrm>
                <a:off x="641935" y="1571481"/>
                <a:ext cx="1288498" cy="1350605"/>
              </a:xfrm>
              <a:prstGeom prst="bentArrow">
                <a:avLst>
                  <a:gd name="adj1" fmla="val 25000"/>
                  <a:gd name="adj2" fmla="val 22624"/>
                  <a:gd name="adj3" fmla="val 25000"/>
                  <a:gd name="adj4" fmla="val 43750"/>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grpSp>
      <p:grpSp>
        <p:nvGrpSpPr>
          <p:cNvPr id="24" name="Group 23"/>
          <p:cNvGrpSpPr/>
          <p:nvPr/>
        </p:nvGrpSpPr>
        <p:grpSpPr>
          <a:xfrm>
            <a:off x="2714422" y="1901909"/>
            <a:ext cx="6136107" cy="3561350"/>
            <a:chOff x="3866146" y="1267326"/>
            <a:chExt cx="8181476" cy="4748466"/>
          </a:xfrm>
        </p:grpSpPr>
        <p:pic>
          <p:nvPicPr>
            <p:cNvPr id="2" name="Picture 1"/>
            <p:cNvPicPr>
              <a:picLocks noChangeAspect="1"/>
            </p:cNvPicPr>
            <p:nvPr/>
          </p:nvPicPr>
          <p:blipFill rotWithShape="1">
            <a:blip r:embed="rId8" cstate="print">
              <a:extLst>
                <a:ext uri="{28A0092B-C50C-407E-A947-70E740481C1C}">
                  <a14:useLocalDpi xmlns:a14="http://schemas.microsoft.com/office/drawing/2010/main" val="0"/>
                </a:ext>
              </a:extLst>
            </a:blip>
            <a:srcRect l="15346" t="15457" r="8911" b="23817"/>
            <a:stretch/>
          </p:blipFill>
          <p:spPr>
            <a:xfrm rot="10800000">
              <a:off x="3998628" y="1750999"/>
              <a:ext cx="3662612" cy="1651766"/>
            </a:xfrm>
            <a:prstGeom prst="rect">
              <a:avLst/>
            </a:prstGeom>
            <a:ln w="12700">
              <a:solidFill>
                <a:schemeClr val="tx1"/>
              </a:solidFill>
            </a:ln>
          </p:spPr>
        </p:pic>
        <p:pic>
          <p:nvPicPr>
            <p:cNvPr id="3" name="Picture 2"/>
            <p:cNvPicPr>
              <a:picLocks noChangeAspect="1"/>
            </p:cNvPicPr>
            <p:nvPr/>
          </p:nvPicPr>
          <p:blipFill rotWithShape="1">
            <a:blip r:embed="rId9" cstate="print">
              <a:extLst>
                <a:ext uri="{28A0092B-C50C-407E-A947-70E740481C1C}">
                  <a14:useLocalDpi xmlns:a14="http://schemas.microsoft.com/office/drawing/2010/main" val="0"/>
                </a:ext>
              </a:extLst>
            </a:blip>
            <a:srcRect l="8967" t="23838" r="14816" b="15055"/>
            <a:stretch/>
          </p:blipFill>
          <p:spPr>
            <a:xfrm>
              <a:off x="3998628" y="3867720"/>
              <a:ext cx="3662612" cy="1651766"/>
            </a:xfrm>
            <a:prstGeom prst="rect">
              <a:avLst/>
            </a:prstGeom>
            <a:ln w="12700">
              <a:solidFill>
                <a:schemeClr val="tx1"/>
              </a:solidFill>
            </a:ln>
          </p:spPr>
        </p:pic>
        <p:pic>
          <p:nvPicPr>
            <p:cNvPr id="9" name="Picture 8"/>
            <p:cNvPicPr>
              <a:picLocks noChangeAspect="1"/>
            </p:cNvPicPr>
            <p:nvPr/>
          </p:nvPicPr>
          <p:blipFill rotWithShape="1">
            <a:blip r:embed="rId10">
              <a:extLst>
                <a:ext uri="{28A0092B-C50C-407E-A947-70E740481C1C}">
                  <a14:useLocalDpi xmlns:a14="http://schemas.microsoft.com/office/drawing/2010/main" val="0"/>
                </a:ext>
              </a:extLst>
            </a:blip>
            <a:srcRect l="14632" t="42820" r="59788" b="38832"/>
            <a:stretch/>
          </p:blipFill>
          <p:spPr>
            <a:xfrm rot="10800000">
              <a:off x="7885760" y="1751000"/>
              <a:ext cx="4038456" cy="1629409"/>
            </a:xfrm>
            <a:prstGeom prst="rect">
              <a:avLst/>
            </a:prstGeom>
            <a:ln w="12700">
              <a:solidFill>
                <a:schemeClr val="tx1"/>
              </a:solidFill>
            </a:ln>
          </p:spPr>
        </p:pic>
        <p:pic>
          <p:nvPicPr>
            <p:cNvPr id="10" name="Picture 9"/>
            <p:cNvPicPr>
              <a:picLocks noChangeAspect="1"/>
            </p:cNvPicPr>
            <p:nvPr/>
          </p:nvPicPr>
          <p:blipFill rotWithShape="1">
            <a:blip r:embed="rId11">
              <a:extLst>
                <a:ext uri="{28A0092B-C50C-407E-A947-70E740481C1C}">
                  <a14:useLocalDpi xmlns:a14="http://schemas.microsoft.com/office/drawing/2010/main" val="0"/>
                </a:ext>
              </a:extLst>
            </a:blip>
            <a:srcRect l="58194" t="42112" r="16065" b="39741"/>
            <a:stretch/>
          </p:blipFill>
          <p:spPr>
            <a:xfrm>
              <a:off x="7885760" y="3867720"/>
              <a:ext cx="4038456" cy="1601611"/>
            </a:xfrm>
            <a:prstGeom prst="rect">
              <a:avLst/>
            </a:prstGeom>
            <a:ln w="12700">
              <a:solidFill>
                <a:schemeClr val="tx1"/>
              </a:solidFill>
            </a:ln>
          </p:spPr>
        </p:pic>
        <p:sp>
          <p:nvSpPr>
            <p:cNvPr id="12" name="TextBox 11"/>
            <p:cNvSpPr txBox="1"/>
            <p:nvPr/>
          </p:nvSpPr>
          <p:spPr>
            <a:xfrm>
              <a:off x="3880181" y="3450576"/>
              <a:ext cx="3376053" cy="400109"/>
            </a:xfrm>
            <a:prstGeom prst="rect">
              <a:avLst/>
            </a:prstGeom>
            <a:noFill/>
          </p:spPr>
          <p:txBody>
            <a:bodyPr wrap="none" rtlCol="0">
              <a:spAutoFit/>
            </a:bodyPr>
            <a:lstStyle/>
            <a:p>
              <a:r>
                <a:rPr lang="en-GB" sz="1350" b="1" dirty="0"/>
                <a:t>6hr treatment AV951 from 24hpf</a:t>
              </a:r>
            </a:p>
          </p:txBody>
        </p:sp>
        <p:sp>
          <p:nvSpPr>
            <p:cNvPr id="13" name="TextBox 12"/>
            <p:cNvSpPr txBox="1"/>
            <p:nvPr/>
          </p:nvSpPr>
          <p:spPr>
            <a:xfrm>
              <a:off x="3927505" y="1408921"/>
              <a:ext cx="3082981" cy="400109"/>
            </a:xfrm>
            <a:prstGeom prst="rect">
              <a:avLst/>
            </a:prstGeom>
            <a:noFill/>
          </p:spPr>
          <p:txBody>
            <a:bodyPr wrap="none" rtlCol="0">
              <a:spAutoFit/>
            </a:bodyPr>
            <a:lstStyle/>
            <a:p>
              <a:r>
                <a:rPr lang="en-GB" sz="1350" b="1" dirty="0"/>
                <a:t>DMSO control 6hr from 24hpf</a:t>
              </a:r>
            </a:p>
          </p:txBody>
        </p:sp>
        <p:sp>
          <p:nvSpPr>
            <p:cNvPr id="23" name="Rectangle 22"/>
            <p:cNvSpPr/>
            <p:nvPr/>
          </p:nvSpPr>
          <p:spPr>
            <a:xfrm>
              <a:off x="3866146" y="1267326"/>
              <a:ext cx="8181476" cy="4748466"/>
            </a:xfrm>
            <a:prstGeom prst="rect">
              <a:avLst/>
            </a:prstGeom>
            <a:noFill/>
            <a:ln w="28575"/>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sp>
        <p:nvSpPr>
          <p:cNvPr id="22" name="TextBox 21"/>
          <p:cNvSpPr txBox="1"/>
          <p:nvPr/>
        </p:nvSpPr>
        <p:spPr>
          <a:xfrm>
            <a:off x="351399" y="118312"/>
            <a:ext cx="7159332" cy="1200329"/>
          </a:xfrm>
          <a:prstGeom prst="rect">
            <a:avLst/>
          </a:prstGeom>
          <a:noFill/>
        </p:spPr>
        <p:txBody>
          <a:bodyPr wrap="none" rtlCol="0">
            <a:spAutoFit/>
          </a:bodyPr>
          <a:lstStyle/>
          <a:p>
            <a:r>
              <a:rPr lang="en-GB" sz="2400" b="1" i="1" dirty="0" smtClean="0">
                <a:solidFill>
                  <a:srgbClr val="0070C0"/>
                </a:solidFill>
                <a:latin typeface="Arial" panose="020B0604020202020204" pitchFamily="34" charset="0"/>
                <a:cs typeface="Arial" panose="020B0604020202020204" pitchFamily="34" charset="0"/>
              </a:rPr>
              <a:t>Can we confirm the hypothesis experimentally?</a:t>
            </a:r>
          </a:p>
          <a:p>
            <a:endParaRPr lang="en-GB" sz="2400" b="1" i="1" dirty="0">
              <a:solidFill>
                <a:srgbClr val="0070C0"/>
              </a:solidFill>
              <a:latin typeface="Arial" panose="020B0604020202020204" pitchFamily="34" charset="0"/>
              <a:cs typeface="Arial" panose="020B0604020202020204" pitchFamily="34" charset="0"/>
            </a:endParaRPr>
          </a:p>
          <a:p>
            <a:endParaRPr lang="en-GB" sz="24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8525976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2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79512" y="158466"/>
            <a:ext cx="8964488" cy="461665"/>
          </a:xfrm>
          <a:prstGeom prst="rect">
            <a:avLst/>
          </a:prstGeom>
          <a:noFill/>
        </p:spPr>
        <p:txBody>
          <a:bodyPr wrap="square" rtlCol="0">
            <a:spAutoFit/>
          </a:bodyPr>
          <a:lstStyle/>
          <a:p>
            <a:r>
              <a:rPr lang="en-GB" sz="2400" b="1" i="1" dirty="0" smtClean="0">
                <a:solidFill>
                  <a:srgbClr val="0070C0"/>
                </a:solidFill>
                <a:latin typeface="Arial" panose="020B0604020202020204" pitchFamily="34" charset="0"/>
                <a:cs typeface="Arial" panose="020B0604020202020204" pitchFamily="34" charset="0"/>
              </a:rPr>
              <a:t>Pharmacological Inhibition of  </a:t>
            </a:r>
            <a:r>
              <a:rPr lang="en-GB" sz="2400" b="1" i="1" dirty="0">
                <a:solidFill>
                  <a:srgbClr val="0070C0"/>
                </a:solidFill>
                <a:latin typeface="Arial" panose="020B0604020202020204" pitchFamily="34" charset="0"/>
                <a:cs typeface="Arial" panose="020B0604020202020204" pitchFamily="34" charset="0"/>
              </a:rPr>
              <a:t>NOTCH </a:t>
            </a:r>
            <a:r>
              <a:rPr lang="en-GB" sz="2400" b="1" i="1" dirty="0" err="1">
                <a:solidFill>
                  <a:srgbClr val="0070C0"/>
                </a:solidFill>
                <a:latin typeface="Arial" panose="020B0604020202020204" pitchFamily="34" charset="0"/>
                <a:cs typeface="Arial" panose="020B0604020202020204" pitchFamily="34" charset="0"/>
              </a:rPr>
              <a:t>Signaling</a:t>
            </a:r>
            <a:endParaRPr lang="en-GB" sz="2400" b="1" i="1" dirty="0">
              <a:solidFill>
                <a:srgbClr val="0070C0"/>
              </a:solidFill>
              <a:latin typeface="Arial" panose="020B0604020202020204" pitchFamily="34" charset="0"/>
              <a:cs typeface="Arial" panose="020B0604020202020204" pitchFamily="34" charset="0"/>
            </a:endParaRPr>
          </a:p>
        </p:txBody>
      </p:sp>
      <p:grpSp>
        <p:nvGrpSpPr>
          <p:cNvPr id="22" name="Group 21"/>
          <p:cNvGrpSpPr/>
          <p:nvPr/>
        </p:nvGrpSpPr>
        <p:grpSpPr>
          <a:xfrm>
            <a:off x="5985051" y="1339582"/>
            <a:ext cx="3050665" cy="4378426"/>
            <a:chOff x="7980067" y="643109"/>
            <a:chExt cx="4067553" cy="5837901"/>
          </a:xfrm>
        </p:grpSpPr>
        <p:grpSp>
          <p:nvGrpSpPr>
            <p:cNvPr id="20" name="Group 19"/>
            <p:cNvGrpSpPr/>
            <p:nvPr/>
          </p:nvGrpSpPr>
          <p:grpSpPr>
            <a:xfrm>
              <a:off x="7980067" y="643109"/>
              <a:ext cx="4067553" cy="5837901"/>
              <a:chOff x="7980067" y="771445"/>
              <a:chExt cx="4067553" cy="5837901"/>
            </a:xfrm>
          </p:grpSpPr>
          <p:pic>
            <p:nvPicPr>
              <p:cNvPr id="3" name="Picture 2"/>
              <p:cNvPicPr>
                <a:picLocks noChangeAspect="1"/>
              </p:cNvPicPr>
              <p:nvPr/>
            </p:nvPicPr>
            <p:blipFill rotWithShape="1">
              <a:blip r:embed="rId3" cstate="print">
                <a:extLst>
                  <a:ext uri="{28A0092B-C50C-407E-A947-70E740481C1C}">
                    <a14:useLocalDpi xmlns:a14="http://schemas.microsoft.com/office/drawing/2010/main" val="0"/>
                  </a:ext>
                </a:extLst>
              </a:blip>
              <a:srcRect l="14794" t="14856" r="10414" b="17460"/>
              <a:stretch/>
            </p:blipFill>
            <p:spPr>
              <a:xfrm rot="10800000" flipH="1">
                <a:off x="8331383" y="4492476"/>
                <a:ext cx="3330287" cy="1695245"/>
              </a:xfrm>
              <a:prstGeom prst="rect">
                <a:avLst/>
              </a:prstGeom>
              <a:ln w="12700">
                <a:solidFill>
                  <a:schemeClr val="tx1"/>
                </a:solidFill>
              </a:ln>
            </p:spPr>
          </p:pic>
          <p:pic>
            <p:nvPicPr>
              <p:cNvPr id="4" name="Picture 3"/>
              <p:cNvPicPr>
                <a:picLocks noChangeAspect="1"/>
              </p:cNvPicPr>
              <p:nvPr/>
            </p:nvPicPr>
            <p:blipFill rotWithShape="1">
              <a:blip r:embed="rId4" cstate="print">
                <a:extLst>
                  <a:ext uri="{28A0092B-C50C-407E-A947-70E740481C1C}">
                    <a14:useLocalDpi xmlns:a14="http://schemas.microsoft.com/office/drawing/2010/main" val="0"/>
                  </a:ext>
                </a:extLst>
              </a:blip>
              <a:srcRect l="17658" t="27618" r="7550" b="4699"/>
              <a:stretch/>
            </p:blipFill>
            <p:spPr>
              <a:xfrm>
                <a:off x="8301768" y="2140082"/>
                <a:ext cx="3330288" cy="1695246"/>
              </a:xfrm>
              <a:prstGeom prst="rect">
                <a:avLst/>
              </a:prstGeom>
              <a:ln w="12700">
                <a:solidFill>
                  <a:schemeClr val="tx1"/>
                </a:solidFill>
              </a:ln>
            </p:spPr>
          </p:pic>
          <p:sp>
            <p:nvSpPr>
              <p:cNvPr id="16" name="TextBox 15"/>
              <p:cNvSpPr txBox="1"/>
              <p:nvPr/>
            </p:nvSpPr>
            <p:spPr>
              <a:xfrm>
                <a:off x="8301768" y="4126979"/>
                <a:ext cx="3272777" cy="400109"/>
              </a:xfrm>
              <a:prstGeom prst="rect">
                <a:avLst/>
              </a:prstGeom>
              <a:noFill/>
            </p:spPr>
            <p:txBody>
              <a:bodyPr wrap="none" rtlCol="0">
                <a:spAutoFit/>
              </a:bodyPr>
              <a:lstStyle/>
              <a:p>
                <a:r>
                  <a:rPr lang="en-GB" sz="1350" b="1" dirty="0"/>
                  <a:t>6hr treatment DAPT from 24hpf</a:t>
                </a:r>
              </a:p>
            </p:txBody>
          </p:sp>
          <p:sp>
            <p:nvSpPr>
              <p:cNvPr id="21" name="TextBox 20"/>
              <p:cNvSpPr txBox="1"/>
              <p:nvPr/>
            </p:nvSpPr>
            <p:spPr>
              <a:xfrm>
                <a:off x="8301768" y="1770750"/>
                <a:ext cx="3082981" cy="400109"/>
              </a:xfrm>
              <a:prstGeom prst="rect">
                <a:avLst/>
              </a:prstGeom>
              <a:noFill/>
            </p:spPr>
            <p:txBody>
              <a:bodyPr wrap="none" rtlCol="0">
                <a:spAutoFit/>
              </a:bodyPr>
              <a:lstStyle/>
              <a:p>
                <a:r>
                  <a:rPr lang="en-GB" sz="1350" b="1" dirty="0"/>
                  <a:t>DMSO control 6hr from 24hpf</a:t>
                </a:r>
              </a:p>
            </p:txBody>
          </p:sp>
          <p:sp>
            <p:nvSpPr>
              <p:cNvPr id="17" name="TextBox 16"/>
              <p:cNvSpPr txBox="1"/>
              <p:nvPr/>
            </p:nvSpPr>
            <p:spPr>
              <a:xfrm>
                <a:off x="7980068" y="803205"/>
                <a:ext cx="3464225" cy="677108"/>
              </a:xfrm>
              <a:prstGeom prst="rect">
                <a:avLst/>
              </a:prstGeom>
              <a:noFill/>
            </p:spPr>
            <p:txBody>
              <a:bodyPr wrap="square" rtlCol="0">
                <a:spAutoFit/>
              </a:bodyPr>
              <a:lstStyle/>
              <a:p>
                <a:r>
                  <a:rPr lang="en-GB" sz="1350" b="1" dirty="0">
                    <a:latin typeface="Arial" panose="020B0604020202020204" pitchFamily="34" charset="0"/>
                    <a:cs typeface="Arial" panose="020B0604020202020204" pitchFamily="34" charset="0"/>
                  </a:rPr>
                  <a:t>Pharmacological Inhibition of NOTCH with DAPT</a:t>
                </a:r>
              </a:p>
            </p:txBody>
          </p:sp>
          <p:sp>
            <p:nvSpPr>
              <p:cNvPr id="18" name="Rectangle 17"/>
              <p:cNvSpPr/>
              <p:nvPr/>
            </p:nvSpPr>
            <p:spPr>
              <a:xfrm>
                <a:off x="7980067" y="771445"/>
                <a:ext cx="4067553" cy="583790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dirty="0"/>
              </a:p>
            </p:txBody>
          </p:sp>
        </p:grpSp>
        <p:pic>
          <p:nvPicPr>
            <p:cNvPr id="28" name="Picture 27"/>
            <p:cNvPicPr>
              <a:picLocks noChangeAspect="1"/>
            </p:cNvPicPr>
            <p:nvPr/>
          </p:nvPicPr>
          <p:blipFill rotWithShape="1">
            <a:blip r:embed="rId5">
              <a:extLst>
                <a:ext uri="{28A0092B-C50C-407E-A947-70E740481C1C}">
                  <a14:useLocalDpi xmlns:a14="http://schemas.microsoft.com/office/drawing/2010/main" val="0"/>
                </a:ext>
              </a:extLst>
            </a:blip>
            <a:srcRect l="68457" t="34357" r="10973" b="41578"/>
            <a:stretch/>
          </p:blipFill>
          <p:spPr>
            <a:xfrm>
              <a:off x="10375589" y="2994456"/>
              <a:ext cx="1480443" cy="974235"/>
            </a:xfrm>
            <a:prstGeom prst="rect">
              <a:avLst/>
            </a:prstGeom>
            <a:ln>
              <a:solidFill>
                <a:schemeClr val="tx1"/>
              </a:solidFill>
            </a:ln>
          </p:spPr>
        </p:pic>
        <p:pic>
          <p:nvPicPr>
            <p:cNvPr id="30" name="Picture 29"/>
            <p:cNvPicPr>
              <a:picLocks noChangeAspect="1"/>
            </p:cNvPicPr>
            <p:nvPr/>
          </p:nvPicPr>
          <p:blipFill rotWithShape="1">
            <a:blip r:embed="rId6">
              <a:extLst>
                <a:ext uri="{28A0092B-C50C-407E-A947-70E740481C1C}">
                  <a14:useLocalDpi xmlns:a14="http://schemas.microsoft.com/office/drawing/2010/main" val="0"/>
                </a:ext>
              </a:extLst>
            </a:blip>
            <a:srcRect l="68047" t="58862" r="11383" b="17459"/>
            <a:stretch/>
          </p:blipFill>
          <p:spPr>
            <a:xfrm rot="10800000" flipH="1">
              <a:off x="10375589" y="5361516"/>
              <a:ext cx="1480443" cy="958521"/>
            </a:xfrm>
            <a:prstGeom prst="rect">
              <a:avLst/>
            </a:prstGeom>
            <a:ln>
              <a:solidFill>
                <a:schemeClr val="tx1"/>
              </a:solidFill>
            </a:ln>
          </p:spPr>
        </p:pic>
      </p:grpSp>
      <p:grpSp>
        <p:nvGrpSpPr>
          <p:cNvPr id="6" name="Group 5"/>
          <p:cNvGrpSpPr/>
          <p:nvPr/>
        </p:nvGrpSpPr>
        <p:grpSpPr>
          <a:xfrm>
            <a:off x="0" y="2911634"/>
            <a:ext cx="5492462" cy="3708875"/>
            <a:chOff x="-98231" y="764704"/>
            <a:chExt cx="5492462" cy="3708875"/>
          </a:xfrm>
        </p:grpSpPr>
        <p:grpSp>
          <p:nvGrpSpPr>
            <p:cNvPr id="7" name="Group 6"/>
            <p:cNvGrpSpPr/>
            <p:nvPr/>
          </p:nvGrpSpPr>
          <p:grpSpPr>
            <a:xfrm>
              <a:off x="-98231" y="764704"/>
              <a:ext cx="1890210" cy="3708875"/>
              <a:chOff x="-252536" y="1412776"/>
              <a:chExt cx="2520280" cy="4945167"/>
            </a:xfrm>
          </p:grpSpPr>
          <p:sp>
            <p:nvSpPr>
              <p:cNvPr id="8" name="AutoShape 2"/>
              <p:cNvSpPr>
                <a:spLocks noChangeArrowheads="1"/>
              </p:cNvSpPr>
              <p:nvPr/>
            </p:nvSpPr>
            <p:spPr bwMode="auto">
              <a:xfrm>
                <a:off x="567611" y="1412776"/>
                <a:ext cx="1359012" cy="576064"/>
              </a:xfrm>
              <a:prstGeom prst="roundRect">
                <a:avLst>
                  <a:gd name="adj" fmla="val 16667"/>
                </a:avLst>
              </a:prstGeom>
              <a:solidFill>
                <a:srgbClr val="7030A0"/>
              </a:solidFill>
              <a:ln w="9525">
                <a:solidFill>
                  <a:schemeClr val="bg1"/>
                </a:solidFill>
                <a:round/>
                <a:headEnd/>
                <a:tailEnd/>
              </a:ln>
            </p:spPr>
            <p:txBody>
              <a:bodyPr vert="horz" wrap="square" lIns="68580" tIns="34290" rIns="68580" bIns="3429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defTabSz="685800" fontAlgn="base">
                  <a:spcBef>
                    <a:spcPct val="0"/>
                  </a:spcBef>
                  <a:spcAft>
                    <a:spcPts val="750"/>
                  </a:spcAft>
                </a:pPr>
                <a:r>
                  <a:rPr lang="en-GB" sz="1350" b="1" dirty="0">
                    <a:solidFill>
                      <a:schemeClr val="bg1"/>
                    </a:solidFill>
                    <a:latin typeface="Calibri" pitchFamily="34" charset="0"/>
                    <a:cs typeface="Arial" pitchFamily="34" charset="0"/>
                  </a:rPr>
                  <a:t>CDKL-1</a:t>
                </a:r>
                <a:endParaRPr lang="en-US" sz="1350" b="1" dirty="0">
                  <a:solidFill>
                    <a:schemeClr val="bg1"/>
                  </a:solidFill>
                  <a:latin typeface="Arial" pitchFamily="34" charset="0"/>
                  <a:cs typeface="Arial" pitchFamily="34" charset="0"/>
                </a:endParaRPr>
              </a:p>
            </p:txBody>
          </p:sp>
          <p:graphicFrame>
            <p:nvGraphicFramePr>
              <p:cNvPr id="9" name="Diagram 8"/>
              <p:cNvGraphicFramePr/>
              <p:nvPr/>
            </p:nvGraphicFramePr>
            <p:xfrm>
              <a:off x="-252536" y="1700808"/>
              <a:ext cx="2520280" cy="3112120"/>
            </p:xfrm>
            <a:graphic>
              <a:graphicData uri="http://schemas.openxmlformats.org/drawingml/2006/diagram">
                <dgm:relIds xmlns:dgm="http://schemas.openxmlformats.org/drawingml/2006/diagram" xmlns:r="http://schemas.openxmlformats.org/officeDocument/2006/relationships" r:dm="rId7" r:lo="rId8" r:qs="rId9" r:cs="rId10"/>
              </a:graphicData>
            </a:graphic>
          </p:graphicFrame>
          <p:pic>
            <p:nvPicPr>
              <p:cNvPr id="10" name="Picture 9" descr="http://www.fishforscience.org/wp-content/uploads/2015/01/zebrafish-vascular-system.jpg"/>
              <p:cNvPicPr>
                <a:picLocks noChangeAspect="1" noChangeArrowheads="1"/>
              </p:cNvPicPr>
              <p:nvPr/>
            </p:nvPicPr>
            <p:blipFill rotWithShape="1">
              <a:blip r:embed="rId12">
                <a:extLst>
                  <a:ext uri="{28A0092B-C50C-407E-A947-70E740481C1C}">
                    <a14:useLocalDpi xmlns:a14="http://schemas.microsoft.com/office/drawing/2010/main" val="0"/>
                  </a:ext>
                </a:extLst>
              </a:blip>
              <a:srcRect l="53179" t="19314" r="1899" b="15018"/>
              <a:stretch/>
            </p:blipFill>
            <p:spPr bwMode="auto">
              <a:xfrm>
                <a:off x="395535" y="5133807"/>
                <a:ext cx="1703165" cy="1224136"/>
              </a:xfrm>
              <a:prstGeom prst="rect">
                <a:avLst/>
              </a:prstGeom>
              <a:noFill/>
              <a:extLst>
                <a:ext uri="{909E8E84-426E-40DD-AFC4-6F175D3DCCD1}">
                  <a14:hiddenFill xmlns:a14="http://schemas.microsoft.com/office/drawing/2010/main">
                    <a:solidFill>
                      <a:srgbClr val="FFFFFF"/>
                    </a:solidFill>
                  </a14:hiddenFill>
                </a:ext>
              </a:extLst>
            </p:spPr>
          </p:pic>
          <p:sp>
            <p:nvSpPr>
              <p:cNvPr id="11" name="Right Arrow 10"/>
              <p:cNvSpPr/>
              <p:nvPr/>
            </p:nvSpPr>
            <p:spPr>
              <a:xfrm rot="5400000">
                <a:off x="959086" y="4560900"/>
                <a:ext cx="576064"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en-US"/>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en-GB" sz="1350"/>
              </a:p>
            </p:txBody>
          </p:sp>
        </p:grpSp>
        <p:grpSp>
          <p:nvGrpSpPr>
            <p:cNvPr id="15" name="Group 14"/>
            <p:cNvGrpSpPr/>
            <p:nvPr/>
          </p:nvGrpSpPr>
          <p:grpSpPr>
            <a:xfrm>
              <a:off x="1366342" y="1524650"/>
              <a:ext cx="4027889" cy="2926495"/>
              <a:chOff x="1815956" y="2407596"/>
              <a:chExt cx="3777816" cy="2737341"/>
            </a:xfrm>
          </p:grpSpPr>
          <p:cxnSp>
            <p:nvCxnSpPr>
              <p:cNvPr id="13" name="Straight Connector 12"/>
              <p:cNvCxnSpPr/>
              <p:nvPr/>
            </p:nvCxnSpPr>
            <p:spPr>
              <a:xfrm flipV="1">
                <a:off x="1815956" y="3537408"/>
                <a:ext cx="782555" cy="8405"/>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pic>
            <p:nvPicPr>
              <p:cNvPr id="2056" name="Picture 8" descr="https://upload.wikimedia.org/wikipedia/commons/thumb/0/04/Notchccr.svg/500px-Notchccr.svg.png"/>
              <p:cNvPicPr>
                <a:picLocks noChangeAspect="1" noChangeArrowheads="1"/>
              </p:cNvPicPr>
              <p:nvPr/>
            </p:nvPicPr>
            <p:blipFill>
              <a:blip r:embed="rId13">
                <a:extLst>
                  <a:ext uri="{28A0092B-C50C-407E-A947-70E740481C1C}">
                    <a14:useLocalDpi xmlns:a14="http://schemas.microsoft.com/office/drawing/2010/main" val="0"/>
                  </a:ext>
                </a:extLst>
              </a:blip>
              <a:srcRect/>
              <a:stretch>
                <a:fillRect/>
              </a:stretch>
            </p:blipFill>
            <p:spPr bwMode="auto">
              <a:xfrm>
                <a:off x="2650395" y="2407596"/>
                <a:ext cx="2943377" cy="2737341"/>
              </a:xfrm>
              <a:prstGeom prst="rect">
                <a:avLst/>
              </a:prstGeom>
              <a:noFill/>
              <a:ln w="76200">
                <a:solidFill>
                  <a:srgbClr val="C00000"/>
                </a:solidFill>
              </a:ln>
              <a:extLst>
                <a:ext uri="{909E8E84-426E-40DD-AFC4-6F175D3DCCD1}">
                  <a14:hiddenFill xmlns:a14="http://schemas.microsoft.com/office/drawing/2010/main">
                    <a:solidFill>
                      <a:srgbClr val="FFFFFF"/>
                    </a:solidFill>
                  </a14:hiddenFill>
                </a:ext>
              </a:extLst>
            </p:spPr>
          </p:pic>
        </p:grpSp>
        <p:sp>
          <p:nvSpPr>
            <p:cNvPr id="23" name="Bent Arrow 22"/>
            <p:cNvSpPr/>
            <p:nvPr/>
          </p:nvSpPr>
          <p:spPr>
            <a:xfrm flipH="1">
              <a:off x="2033255" y="764704"/>
              <a:ext cx="1571298" cy="657426"/>
            </a:xfrm>
            <a:prstGeom prst="bentArrow">
              <a:avLst/>
            </a:prstGeom>
            <a:solidFill>
              <a:srgbClr val="00B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solidFill>
                  <a:schemeClr val="tx1"/>
                </a:solidFill>
              </a:endParaRPr>
            </a:p>
          </p:txBody>
        </p:sp>
      </p:grpSp>
      <p:pic>
        <p:nvPicPr>
          <p:cNvPr id="5" name="Picture 4"/>
          <p:cNvPicPr>
            <a:picLocks noChangeAspect="1"/>
          </p:cNvPicPr>
          <p:nvPr/>
        </p:nvPicPr>
        <p:blipFill rotWithShape="1">
          <a:blip r:embed="rId14"/>
          <a:srcRect t="6508" b="13060"/>
          <a:stretch/>
        </p:blipFill>
        <p:spPr>
          <a:xfrm>
            <a:off x="309828" y="644766"/>
            <a:ext cx="4534089" cy="2279250"/>
          </a:xfrm>
          <a:prstGeom prst="rect">
            <a:avLst/>
          </a:prstGeom>
        </p:spPr>
      </p:pic>
    </p:spTree>
    <p:extLst>
      <p:ext uri="{BB962C8B-B14F-4D97-AF65-F5344CB8AC3E}">
        <p14:creationId xmlns:p14="http://schemas.microsoft.com/office/powerpoint/2010/main" val="116170839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22"/>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 name="Group 4"/>
          <p:cNvGrpSpPr/>
          <p:nvPr/>
        </p:nvGrpSpPr>
        <p:grpSpPr>
          <a:xfrm>
            <a:off x="4534043" y="575499"/>
            <a:ext cx="4819274" cy="2154691"/>
            <a:chOff x="6490920" y="482440"/>
            <a:chExt cx="4505943" cy="2014601"/>
          </a:xfrm>
        </p:grpSpPr>
        <p:pic>
          <p:nvPicPr>
            <p:cNvPr id="1028" name="Picture 4" descr="C:\Users\Mod\AppData\Local\Temp\x10sctmp1.png"/>
            <p:cNvPicPr>
              <a:picLocks noChangeAspect="1" noChangeArrowheads="1"/>
            </p:cNvPicPr>
            <p:nvPr/>
          </p:nvPicPr>
          <p:blipFill rotWithShape="1">
            <a:blip r:embed="rId2">
              <a:extLst>
                <a:ext uri="{28A0092B-C50C-407E-A947-70E740481C1C}">
                  <a14:useLocalDpi xmlns:a14="http://schemas.microsoft.com/office/drawing/2010/main" val="0"/>
                </a:ext>
              </a:extLst>
            </a:blip>
            <a:srcRect t="9819" b="47988"/>
            <a:stretch/>
          </p:blipFill>
          <p:spPr bwMode="auto">
            <a:xfrm>
              <a:off x="6490920" y="482440"/>
              <a:ext cx="3947831" cy="942568"/>
            </a:xfrm>
            <a:prstGeom prst="rect">
              <a:avLst/>
            </a:prstGeom>
            <a:noFill/>
            <a:extLst>
              <a:ext uri="{909E8E84-426E-40DD-AFC4-6F175D3DCCD1}">
                <a14:hiddenFill xmlns:a14="http://schemas.microsoft.com/office/drawing/2010/main">
                  <a:solidFill>
                    <a:srgbClr val="FFFFFF"/>
                  </a:solidFill>
                </a14:hiddenFill>
              </a:ext>
            </a:extLst>
          </p:spPr>
        </p:pic>
        <p:sp>
          <p:nvSpPr>
            <p:cNvPr id="4" name="Rectangle 3"/>
            <p:cNvSpPr/>
            <p:nvPr/>
          </p:nvSpPr>
          <p:spPr>
            <a:xfrm>
              <a:off x="9242191" y="1380064"/>
              <a:ext cx="1754672" cy="111697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grpSp>
      <p:pic>
        <p:nvPicPr>
          <p:cNvPr id="1026" name="Picture 2" descr="C:\Users\Mod\AppData\Local\Temp\x10sctmp.pn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026" y="692696"/>
            <a:ext cx="4199193" cy="6038583"/>
          </a:xfrm>
          <a:prstGeom prst="rect">
            <a:avLst/>
          </a:prstGeom>
          <a:noFill/>
          <a:ln w="38100">
            <a:solidFill>
              <a:srgbClr val="C00000"/>
            </a:solidFill>
          </a:ln>
          <a:extLst>
            <a:ext uri="{909E8E84-426E-40DD-AFC4-6F175D3DCCD1}">
              <a14:hiddenFill xmlns:a14="http://schemas.microsoft.com/office/drawing/2010/main">
                <a:solidFill>
                  <a:srgbClr val="FFFFFF"/>
                </a:solidFill>
              </a14:hiddenFill>
            </a:ext>
          </a:extLst>
        </p:spPr>
      </p:pic>
      <p:grpSp>
        <p:nvGrpSpPr>
          <p:cNvPr id="3" name="Group 2"/>
          <p:cNvGrpSpPr/>
          <p:nvPr/>
        </p:nvGrpSpPr>
        <p:grpSpPr>
          <a:xfrm>
            <a:off x="4572000" y="1556792"/>
            <a:ext cx="3888432" cy="5175302"/>
            <a:chOff x="4572000" y="1777471"/>
            <a:chExt cx="2906973" cy="3869031"/>
          </a:xfrm>
        </p:grpSpPr>
        <p:pic>
          <p:nvPicPr>
            <p:cNvPr id="7" name="Picture 6"/>
            <p:cNvPicPr>
              <a:picLocks noChangeAspect="1"/>
            </p:cNvPicPr>
            <p:nvPr/>
          </p:nvPicPr>
          <p:blipFill rotWithShape="1">
            <a:blip r:embed="rId4" cstate="print">
              <a:extLst>
                <a:ext uri="{28A0092B-C50C-407E-A947-70E740481C1C}">
                  <a14:useLocalDpi xmlns:a14="http://schemas.microsoft.com/office/drawing/2010/main" val="0"/>
                </a:ext>
              </a:extLst>
            </a:blip>
            <a:srcRect l="2166" t="13435" r="27193" b="25757"/>
            <a:stretch/>
          </p:blipFill>
          <p:spPr>
            <a:xfrm flipH="1" flipV="1">
              <a:off x="4894739" y="4474374"/>
              <a:ext cx="2101646" cy="1017638"/>
            </a:xfrm>
            <a:prstGeom prst="rect">
              <a:avLst/>
            </a:prstGeom>
            <a:ln w="12700">
              <a:solidFill>
                <a:schemeClr val="tx1"/>
              </a:solidFill>
            </a:ln>
          </p:spPr>
        </p:pic>
        <p:pic>
          <p:nvPicPr>
            <p:cNvPr id="8" name="Picture 7"/>
            <p:cNvPicPr>
              <a:picLocks noChangeAspect="1"/>
            </p:cNvPicPr>
            <p:nvPr/>
          </p:nvPicPr>
          <p:blipFill rotWithShape="1">
            <a:blip r:embed="rId5" cstate="print">
              <a:extLst>
                <a:ext uri="{28A0092B-C50C-407E-A947-70E740481C1C}">
                  <a14:useLocalDpi xmlns:a14="http://schemas.microsoft.com/office/drawing/2010/main" val="0"/>
                </a:ext>
              </a:extLst>
            </a:blip>
            <a:srcRect l="19014" t="14979" r="10346" b="24212"/>
            <a:stretch/>
          </p:blipFill>
          <p:spPr>
            <a:xfrm>
              <a:off x="4840739" y="2923705"/>
              <a:ext cx="2101646" cy="1017638"/>
            </a:xfrm>
            <a:prstGeom prst="rect">
              <a:avLst/>
            </a:prstGeom>
            <a:ln w="12700">
              <a:solidFill>
                <a:schemeClr val="tx1"/>
              </a:solidFill>
            </a:ln>
          </p:spPr>
        </p:pic>
        <p:sp>
          <p:nvSpPr>
            <p:cNvPr id="24" name="Rectangle 23"/>
            <p:cNvSpPr/>
            <p:nvPr/>
          </p:nvSpPr>
          <p:spPr>
            <a:xfrm>
              <a:off x="4572000" y="1777471"/>
              <a:ext cx="2906973" cy="3869031"/>
            </a:xfrm>
            <a:prstGeom prst="rect">
              <a:avLst/>
            </a:prstGeom>
            <a:noFill/>
            <a:ln w="3810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350"/>
            </a:p>
          </p:txBody>
        </p:sp>
        <p:sp>
          <p:nvSpPr>
            <p:cNvPr id="10" name="TextBox 9"/>
            <p:cNvSpPr txBox="1"/>
            <p:nvPr/>
          </p:nvSpPr>
          <p:spPr>
            <a:xfrm>
              <a:off x="4707723" y="2053358"/>
              <a:ext cx="2521844" cy="300082"/>
            </a:xfrm>
            <a:prstGeom prst="rect">
              <a:avLst/>
            </a:prstGeom>
            <a:noFill/>
          </p:spPr>
          <p:txBody>
            <a:bodyPr wrap="none" rtlCol="0">
              <a:spAutoFit/>
            </a:bodyPr>
            <a:lstStyle/>
            <a:p>
              <a:r>
                <a:rPr lang="en-GB" sz="1350" b="1" dirty="0">
                  <a:latin typeface="Arial" panose="020B0604020202020204" pitchFamily="34" charset="0"/>
                  <a:cs typeface="Arial" panose="020B0604020202020204" pitchFamily="34" charset="0"/>
                </a:rPr>
                <a:t>Genetic Inhibition of NOTCH</a:t>
              </a:r>
            </a:p>
          </p:txBody>
        </p:sp>
        <p:sp>
          <p:nvSpPr>
            <p:cNvPr id="27" name="TextBox 26"/>
            <p:cNvSpPr txBox="1"/>
            <p:nvPr/>
          </p:nvSpPr>
          <p:spPr>
            <a:xfrm>
              <a:off x="4840739" y="4097707"/>
              <a:ext cx="2014269" cy="300082"/>
            </a:xfrm>
            <a:prstGeom prst="rect">
              <a:avLst/>
            </a:prstGeom>
            <a:noFill/>
          </p:spPr>
          <p:txBody>
            <a:bodyPr wrap="none" rtlCol="0">
              <a:spAutoFit/>
            </a:bodyPr>
            <a:lstStyle/>
            <a:p>
              <a:r>
                <a:rPr lang="en-GB" sz="1350" b="1" dirty="0" err="1"/>
                <a:t>Mindbomb</a:t>
              </a:r>
              <a:r>
                <a:rPr lang="en-GB" sz="1350" b="1" dirty="0"/>
                <a:t> Mutant 24hpf</a:t>
              </a:r>
            </a:p>
          </p:txBody>
        </p:sp>
        <p:sp>
          <p:nvSpPr>
            <p:cNvPr id="28" name="TextBox 27"/>
            <p:cNvSpPr txBox="1"/>
            <p:nvPr/>
          </p:nvSpPr>
          <p:spPr>
            <a:xfrm>
              <a:off x="4801778" y="2547038"/>
              <a:ext cx="1296189" cy="300082"/>
            </a:xfrm>
            <a:prstGeom prst="rect">
              <a:avLst/>
            </a:prstGeom>
            <a:noFill/>
          </p:spPr>
          <p:txBody>
            <a:bodyPr wrap="none" rtlCol="0">
              <a:spAutoFit/>
            </a:bodyPr>
            <a:lstStyle/>
            <a:p>
              <a:r>
                <a:rPr lang="en-GB" sz="1350" b="1" dirty="0"/>
                <a:t>Wildtype 24hpf</a:t>
              </a:r>
            </a:p>
          </p:txBody>
        </p:sp>
      </p:grpSp>
      <p:sp>
        <p:nvSpPr>
          <p:cNvPr id="2" name="TextBox 1"/>
          <p:cNvSpPr txBox="1"/>
          <p:nvPr/>
        </p:nvSpPr>
        <p:spPr>
          <a:xfrm>
            <a:off x="138068" y="68434"/>
            <a:ext cx="5936240" cy="461665"/>
          </a:xfrm>
          <a:prstGeom prst="rect">
            <a:avLst/>
          </a:prstGeom>
          <a:noFill/>
        </p:spPr>
        <p:txBody>
          <a:bodyPr wrap="none" rtlCol="0">
            <a:spAutoFit/>
          </a:bodyPr>
          <a:lstStyle/>
          <a:p>
            <a:r>
              <a:rPr lang="en-GB" sz="2400" b="1" i="1" dirty="0" smtClean="0">
                <a:solidFill>
                  <a:srgbClr val="0070C0"/>
                </a:solidFill>
                <a:latin typeface="Arial" panose="020B0604020202020204" pitchFamily="34" charset="0"/>
                <a:cs typeface="Arial" panose="020B0604020202020204" pitchFamily="34" charset="0"/>
              </a:rPr>
              <a:t>Genetic inhibition of  NOTCH signalling</a:t>
            </a:r>
            <a:endParaRPr lang="en-GB" sz="2400" b="1" i="1" dirty="0">
              <a:solidFill>
                <a:srgbClr val="0070C0"/>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98303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18281" y="231229"/>
            <a:ext cx="7886700" cy="1325563"/>
          </a:xfrm>
        </p:spPr>
        <p:txBody>
          <a:bodyPr>
            <a:normAutofit/>
          </a:bodyPr>
          <a:lstStyle/>
          <a:p>
            <a:r>
              <a:rPr lang="en-US" b="1" i="1" dirty="0" smtClean="0">
                <a:solidFill>
                  <a:srgbClr val="0070C0"/>
                </a:solidFill>
                <a:latin typeface="Arial" panose="020B0604020202020204" pitchFamily="34" charset="0"/>
                <a:cs typeface="Arial" panose="020B0604020202020204" pitchFamily="34" charset="0"/>
              </a:rPr>
              <a:t>FUTURE WORK</a:t>
            </a:r>
            <a:endParaRPr lang="en-US" b="1" i="1" dirty="0">
              <a:solidFill>
                <a:srgbClr val="0070C0"/>
              </a:solidFill>
              <a:latin typeface="Arial" panose="020B0604020202020204" pitchFamily="34" charset="0"/>
              <a:cs typeface="Arial" panose="020B0604020202020204" pitchFamily="34" charset="0"/>
            </a:endParaRPr>
          </a:p>
        </p:txBody>
      </p:sp>
      <p:sp>
        <p:nvSpPr>
          <p:cNvPr id="3" name="Content Placeholder 2"/>
          <p:cNvSpPr>
            <a:spLocks noGrp="1"/>
          </p:cNvSpPr>
          <p:nvPr>
            <p:ph idx="1"/>
          </p:nvPr>
        </p:nvSpPr>
        <p:spPr>
          <a:xfrm>
            <a:off x="418281" y="1556792"/>
            <a:ext cx="6909905" cy="4392488"/>
          </a:xfrm>
        </p:spPr>
        <p:txBody>
          <a:bodyPr>
            <a:normAutofit/>
          </a:bodyPr>
          <a:lstStyle/>
          <a:p>
            <a:pPr marL="0" indent="0">
              <a:buNone/>
            </a:pPr>
            <a:endParaRPr lang="en-US" sz="2400" dirty="0" smtClean="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Investigate </a:t>
            </a:r>
            <a:r>
              <a:rPr lang="en-US" sz="2400" i="1" dirty="0" err="1">
                <a:latin typeface="Arial" panose="020B0604020202020204" pitchFamily="34" charset="0"/>
                <a:cs typeface="Arial" panose="020B0604020202020204" pitchFamily="34" charset="0"/>
              </a:rPr>
              <a:t>Shh</a:t>
            </a:r>
            <a:r>
              <a:rPr lang="en-US" sz="2400" dirty="0">
                <a:latin typeface="Arial" panose="020B0604020202020204" pitchFamily="34" charset="0"/>
                <a:cs typeface="Arial" panose="020B0604020202020204" pitchFamily="34" charset="0"/>
              </a:rPr>
              <a:t> inhibition on CDKL1 expression pattern</a:t>
            </a:r>
          </a:p>
          <a:p>
            <a:endParaRPr lang="en-US" sz="2400" dirty="0">
              <a:latin typeface="Arial" panose="020B0604020202020204" pitchFamily="34" charset="0"/>
              <a:cs typeface="Arial" panose="020B0604020202020204" pitchFamily="34" charset="0"/>
            </a:endParaRPr>
          </a:p>
          <a:p>
            <a:r>
              <a:rPr lang="en-US" sz="2400" dirty="0" smtClean="0">
                <a:latin typeface="Arial" panose="020B0604020202020204" pitchFamily="34" charset="0"/>
                <a:cs typeface="Arial" panose="020B0604020202020204" pitchFamily="34" charset="0"/>
              </a:rPr>
              <a:t>Further repeats of the VEGF and NOTCH pharmacological inhibition but with termination of the staining upon onset of </a:t>
            </a:r>
            <a:r>
              <a:rPr lang="en-US" sz="2400" dirty="0" err="1" smtClean="0">
                <a:latin typeface="Arial" panose="020B0604020202020204" pitchFamily="34" charset="0"/>
                <a:cs typeface="Arial" panose="020B0604020202020204" pitchFamily="34" charset="0"/>
              </a:rPr>
              <a:t>Hyperchord</a:t>
            </a:r>
            <a:r>
              <a:rPr lang="en-US" sz="2400" dirty="0" smtClean="0">
                <a:latin typeface="Arial" panose="020B0604020202020204" pitchFamily="34" charset="0"/>
                <a:cs typeface="Arial" panose="020B0604020202020204" pitchFamily="34" charset="0"/>
              </a:rPr>
              <a:t> staining.</a:t>
            </a:r>
          </a:p>
          <a:p>
            <a:endParaRPr lang="en-US" sz="2400" dirty="0" smtClean="0">
              <a:latin typeface="Arial" panose="020B0604020202020204" pitchFamily="34" charset="0"/>
              <a:cs typeface="Arial" panose="020B0604020202020204" pitchFamily="34" charset="0"/>
            </a:endParaRPr>
          </a:p>
          <a:p>
            <a:r>
              <a:rPr lang="en-US" sz="2400" dirty="0">
                <a:latin typeface="Arial" panose="020B0604020202020204" pitchFamily="34" charset="0"/>
                <a:cs typeface="Arial" panose="020B0604020202020204" pitchFamily="34" charset="0"/>
              </a:rPr>
              <a:t>Re-develop hypothesis in the light of the </a:t>
            </a:r>
            <a:r>
              <a:rPr lang="en-US" sz="2400" dirty="0" err="1">
                <a:latin typeface="Arial" panose="020B0604020202020204" pitchFamily="34" charset="0"/>
                <a:cs typeface="Arial" panose="020B0604020202020204" pitchFamily="34" charset="0"/>
              </a:rPr>
              <a:t>Mindbomb</a:t>
            </a:r>
            <a:r>
              <a:rPr lang="en-US" sz="2400" dirty="0">
                <a:latin typeface="Arial" panose="020B0604020202020204" pitchFamily="34" charset="0"/>
                <a:cs typeface="Arial" panose="020B0604020202020204" pitchFamily="34" charset="0"/>
              </a:rPr>
              <a:t> results</a:t>
            </a:r>
          </a:p>
          <a:p>
            <a:endParaRPr lang="en-US" sz="2400" dirty="0" smtClean="0">
              <a:latin typeface="Arial" panose="020B0604020202020204" pitchFamily="34" charset="0"/>
              <a:cs typeface="Arial" panose="020B0604020202020204" pitchFamily="34" charset="0"/>
            </a:endParaRPr>
          </a:p>
          <a:p>
            <a:pPr marL="0" indent="0">
              <a:buNone/>
            </a:pPr>
            <a:endParaRPr lang="en-US" sz="2400" dirty="0" smtClean="0">
              <a:latin typeface="Arial" panose="020B0604020202020204" pitchFamily="34" charset="0"/>
              <a:cs typeface="Arial" panose="020B0604020202020204" pitchFamily="34" charset="0"/>
            </a:endParaRPr>
          </a:p>
        </p:txBody>
      </p:sp>
      <p:grpSp>
        <p:nvGrpSpPr>
          <p:cNvPr id="12" name="Group 11"/>
          <p:cNvGrpSpPr/>
          <p:nvPr/>
        </p:nvGrpSpPr>
        <p:grpSpPr>
          <a:xfrm>
            <a:off x="6869896" y="2702804"/>
            <a:ext cx="2274104" cy="3547798"/>
            <a:chOff x="70399" y="2891792"/>
            <a:chExt cx="2190493" cy="3777568"/>
          </a:xfrm>
        </p:grpSpPr>
        <p:graphicFrame>
          <p:nvGraphicFramePr>
            <p:cNvPr id="13" name="Diagram 12"/>
            <p:cNvGraphicFramePr/>
            <p:nvPr>
              <p:extLst/>
            </p:nvPr>
          </p:nvGraphicFramePr>
          <p:xfrm>
            <a:off x="70399" y="2891792"/>
            <a:ext cx="2190493" cy="2896332"/>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14" name="Picture 2" descr="http://www.fishforscience.org/wp-content/uploads/2015/01/zebrafish-vascular-system.jpg"/>
            <p:cNvPicPr>
              <a:picLocks noChangeAspect="1" noChangeArrowheads="1"/>
            </p:cNvPicPr>
            <p:nvPr/>
          </p:nvPicPr>
          <p:blipFill rotWithShape="1">
            <a:blip r:embed="rId7">
              <a:extLst>
                <a:ext uri="{28A0092B-C50C-407E-A947-70E740481C1C}">
                  <a14:useLocalDpi xmlns:a14="http://schemas.microsoft.com/office/drawing/2010/main" val="0"/>
                </a:ext>
              </a:extLst>
            </a:blip>
            <a:srcRect l="53179" t="19314" r="1899" b="15018"/>
            <a:stretch/>
          </p:blipFill>
          <p:spPr bwMode="auto">
            <a:xfrm>
              <a:off x="632728" y="5644772"/>
              <a:ext cx="1425530" cy="1024588"/>
            </a:xfrm>
            <a:prstGeom prst="rect">
              <a:avLst/>
            </a:prstGeom>
            <a:noFill/>
            <a:extLst>
              <a:ext uri="{909E8E84-426E-40dd-AFC4-6F175D3DCCD1}">
                <a14:hiddenFill xmlns="" xmlns:a14="http://schemas.microsoft.com/office/drawing/2010/main">
                  <a:solidFill>
                    <a:srgbClr val="FFFFFF"/>
                  </a:solidFill>
                </a14:hiddenFill>
              </a:ext>
            </a:extLst>
          </p:spPr>
        </p:pic>
        <p:sp>
          <p:nvSpPr>
            <p:cNvPr id="15" name="Right Arrow 14"/>
            <p:cNvSpPr/>
            <p:nvPr/>
          </p:nvSpPr>
          <p:spPr>
            <a:xfrm rot="5400000">
              <a:off x="1165473" y="5537126"/>
              <a:ext cx="360040" cy="359693"/>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sp>
        <p:nvSpPr>
          <p:cNvPr id="16" name="AutoShape 2"/>
          <p:cNvSpPr>
            <a:spLocks noChangeArrowheads="1"/>
          </p:cNvSpPr>
          <p:nvPr/>
        </p:nvSpPr>
        <p:spPr bwMode="auto">
          <a:xfrm>
            <a:off x="7328186" y="2024377"/>
            <a:ext cx="1605445" cy="678427"/>
          </a:xfrm>
          <a:prstGeom prst="roundRect">
            <a:avLst>
              <a:gd name="adj" fmla="val 16667"/>
            </a:avLst>
          </a:prstGeom>
          <a:solidFill>
            <a:srgbClr val="7030A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3200" b="1" i="0" u="none" strike="noStrike" cap="none" normalizeH="0" baseline="0" dirty="0" smtClean="0">
                <a:ln>
                  <a:noFill/>
                </a:ln>
                <a:solidFill>
                  <a:schemeClr val="bg1"/>
                </a:solidFill>
                <a:effectLst/>
                <a:latin typeface="Calibri" pitchFamily="34" charset="0"/>
                <a:cs typeface="Arial" pitchFamily="34" charset="0"/>
              </a:rPr>
              <a:t>CDKL-1</a:t>
            </a:r>
            <a:endParaRPr kumimoji="0" lang="en-US" sz="3200" b="1" i="0" u="none" strike="noStrike" cap="none" normalizeH="0" baseline="0" dirty="0" smtClean="0">
              <a:ln>
                <a:noFill/>
              </a:ln>
              <a:solidFill>
                <a:schemeClr val="bg1"/>
              </a:solidFill>
              <a:effectLst/>
              <a:latin typeface="Arial" pitchFamily="34" charset="0"/>
              <a:cs typeface="Arial" pitchFamily="34" charset="0"/>
            </a:endParaRPr>
          </a:p>
        </p:txBody>
      </p:sp>
    </p:spTree>
    <p:extLst>
      <p:ext uri="{BB962C8B-B14F-4D97-AF65-F5344CB8AC3E}">
        <p14:creationId xmlns:p14="http://schemas.microsoft.com/office/powerpoint/2010/main" val="1321395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6512" y="0"/>
            <a:ext cx="4374852" cy="707886"/>
          </a:xfrm>
          <a:prstGeom prst="rect">
            <a:avLst/>
          </a:prstGeom>
          <a:solidFill>
            <a:srgbClr val="0070C0"/>
          </a:solidFill>
        </p:spPr>
        <p:txBody>
          <a:bodyPr wrap="none" rtlCol="0">
            <a:spAutoFit/>
          </a:bodyPr>
          <a:lstStyle/>
          <a:p>
            <a:r>
              <a:rPr lang="en-GB" sz="4000" b="1" i="1" dirty="0" smtClean="0">
                <a:solidFill>
                  <a:schemeClr val="bg1"/>
                </a:solidFill>
              </a:rPr>
              <a:t>Acknowledgements</a:t>
            </a:r>
            <a:endParaRPr lang="en-GB" sz="4000" b="1" i="1" dirty="0">
              <a:solidFill>
                <a:schemeClr val="bg1"/>
              </a:solidFill>
            </a:endParaRPr>
          </a:p>
        </p:txBody>
      </p:sp>
      <p:pic>
        <p:nvPicPr>
          <p:cNvPr id="3" name="Picture 3"/>
          <p:cNvPicPr>
            <a:picLocks noChangeAspect="1" noChangeArrowheads="1"/>
          </p:cNvPicPr>
          <p:nvPr/>
        </p:nvPicPr>
        <p:blipFill>
          <a:blip r:embed="rId3" cstate="print"/>
          <a:srcRect r="24138"/>
          <a:stretch>
            <a:fillRect/>
          </a:stretch>
        </p:blipFill>
        <p:spPr bwMode="auto">
          <a:xfrm>
            <a:off x="5554138" y="940676"/>
            <a:ext cx="3113247" cy="1599260"/>
          </a:xfrm>
          <a:prstGeom prst="rect">
            <a:avLst/>
          </a:prstGeom>
          <a:noFill/>
          <a:ln w="9525" algn="in">
            <a:noFill/>
            <a:miter lim="800000"/>
            <a:headEnd/>
            <a:tailEnd/>
          </a:ln>
          <a:effectLst/>
        </p:spPr>
      </p:pic>
      <p:sp>
        <p:nvSpPr>
          <p:cNvPr id="4" name="TextBox 3"/>
          <p:cNvSpPr txBox="1"/>
          <p:nvPr/>
        </p:nvSpPr>
        <p:spPr>
          <a:xfrm>
            <a:off x="539552" y="2204864"/>
            <a:ext cx="3000565" cy="1323439"/>
          </a:xfrm>
          <a:prstGeom prst="rect">
            <a:avLst/>
          </a:prstGeom>
          <a:noFill/>
        </p:spPr>
        <p:txBody>
          <a:bodyPr wrap="none" rtlCol="0">
            <a:spAutoFit/>
          </a:bodyPr>
          <a:lstStyle/>
          <a:p>
            <a:r>
              <a:rPr lang="en-GB" sz="2000" b="1" i="1" dirty="0" smtClean="0">
                <a:solidFill>
                  <a:srgbClr val="C00000"/>
                </a:solidFill>
              </a:rPr>
              <a:t>Dr Tim Chico</a:t>
            </a:r>
          </a:p>
          <a:p>
            <a:r>
              <a:rPr lang="en-GB" sz="2000" b="1" i="1" dirty="0" smtClean="0">
                <a:solidFill>
                  <a:srgbClr val="C00000"/>
                </a:solidFill>
              </a:rPr>
              <a:t>Dr  Marta Milo</a:t>
            </a:r>
          </a:p>
          <a:p>
            <a:r>
              <a:rPr lang="en-GB" sz="2000" b="1" i="1" dirty="0" smtClean="0">
                <a:solidFill>
                  <a:srgbClr val="C00000"/>
                </a:solidFill>
              </a:rPr>
              <a:t>Karen Plant</a:t>
            </a:r>
          </a:p>
          <a:p>
            <a:r>
              <a:rPr lang="en-GB" sz="2000" b="1" i="1" dirty="0" smtClean="0">
                <a:solidFill>
                  <a:srgbClr val="C00000"/>
                </a:solidFill>
              </a:rPr>
              <a:t>Professor Matthew  Holley</a:t>
            </a:r>
          </a:p>
        </p:txBody>
      </p:sp>
      <p:pic>
        <p:nvPicPr>
          <p:cNvPr id="5" name="Picture 2" descr="http://2011.igem.org/wiki/images/4/40/WellcomeTrust_hires.jpg"/>
          <p:cNvPicPr>
            <a:picLocks noChangeAspect="1" noChangeArrowheads="1"/>
          </p:cNvPicPr>
          <p:nvPr/>
        </p:nvPicPr>
        <p:blipFill>
          <a:blip r:embed="rId4" cstate="print"/>
          <a:srcRect/>
          <a:stretch>
            <a:fillRect/>
          </a:stretch>
        </p:blipFill>
        <p:spPr bwMode="auto">
          <a:xfrm>
            <a:off x="5320056" y="6176342"/>
            <a:ext cx="3318779" cy="417362"/>
          </a:xfrm>
          <a:prstGeom prst="rect">
            <a:avLst/>
          </a:prstGeom>
          <a:noFill/>
        </p:spPr>
      </p:pic>
      <p:sp>
        <p:nvSpPr>
          <p:cNvPr id="7" name="TextBox 6"/>
          <p:cNvSpPr txBox="1"/>
          <p:nvPr/>
        </p:nvSpPr>
        <p:spPr>
          <a:xfrm>
            <a:off x="539552" y="2636912"/>
            <a:ext cx="4134722" cy="2616101"/>
          </a:xfrm>
          <a:prstGeom prst="rect">
            <a:avLst/>
          </a:prstGeom>
          <a:noFill/>
        </p:spPr>
        <p:txBody>
          <a:bodyPr wrap="none" rtlCol="0">
            <a:spAutoFit/>
          </a:bodyPr>
          <a:lstStyle/>
          <a:p>
            <a:endParaRPr lang="en-GB" sz="3200" b="1" i="1" dirty="0" smtClean="0">
              <a:solidFill>
                <a:srgbClr val="C00000"/>
              </a:solidFill>
            </a:endParaRPr>
          </a:p>
          <a:p>
            <a:endParaRPr lang="en-GB" sz="3200" b="1" i="1" dirty="0" smtClean="0">
              <a:solidFill>
                <a:srgbClr val="C00000"/>
              </a:solidFill>
            </a:endParaRPr>
          </a:p>
          <a:p>
            <a:r>
              <a:rPr lang="en-GB" sz="2000" b="1" i="1" dirty="0" smtClean="0">
                <a:solidFill>
                  <a:srgbClr val="002060"/>
                </a:solidFill>
              </a:rPr>
              <a:t>Tapton Students: 2012/13/14/15/16</a:t>
            </a:r>
          </a:p>
          <a:p>
            <a:r>
              <a:rPr lang="en-GB" sz="2000" b="1" i="1" dirty="0" err="1" smtClean="0">
                <a:solidFill>
                  <a:srgbClr val="002060"/>
                </a:solidFill>
              </a:rPr>
              <a:t>Nicou</a:t>
            </a:r>
            <a:r>
              <a:rPr lang="en-GB" sz="2000" b="1" i="1" dirty="0" smtClean="0">
                <a:solidFill>
                  <a:srgbClr val="002060"/>
                </a:solidFill>
              </a:rPr>
              <a:t> </a:t>
            </a:r>
            <a:r>
              <a:rPr lang="en-GB" sz="2000" b="1" i="1" dirty="0" err="1" smtClean="0">
                <a:solidFill>
                  <a:srgbClr val="002060"/>
                </a:solidFill>
              </a:rPr>
              <a:t>Nassehzideh</a:t>
            </a:r>
            <a:r>
              <a:rPr lang="en-GB" sz="2000" b="1" i="1" dirty="0" smtClean="0">
                <a:solidFill>
                  <a:srgbClr val="002060"/>
                </a:solidFill>
              </a:rPr>
              <a:t> (Summer student)</a:t>
            </a:r>
          </a:p>
          <a:p>
            <a:r>
              <a:rPr lang="en-GB" sz="2000" b="1" i="1" dirty="0" smtClean="0">
                <a:solidFill>
                  <a:srgbClr val="002060"/>
                </a:solidFill>
              </a:rPr>
              <a:t>Dr Harris</a:t>
            </a:r>
          </a:p>
          <a:p>
            <a:r>
              <a:rPr lang="en-GB" sz="2000" b="1" i="1" dirty="0">
                <a:solidFill>
                  <a:srgbClr val="002060"/>
                </a:solidFill>
              </a:rPr>
              <a:t>Mr Bradbury</a:t>
            </a:r>
          </a:p>
          <a:p>
            <a:r>
              <a:rPr lang="en-GB" sz="2000" b="1" i="1" dirty="0" smtClean="0">
                <a:solidFill>
                  <a:srgbClr val="002060"/>
                </a:solidFill>
              </a:rPr>
              <a:t>Miss Logan</a:t>
            </a:r>
            <a:endParaRPr lang="en-GB" sz="2000" b="1" i="1" dirty="0">
              <a:solidFill>
                <a:srgbClr val="002060"/>
              </a:solidFill>
            </a:endParaRPr>
          </a:p>
        </p:txBody>
      </p:sp>
      <p:pic>
        <p:nvPicPr>
          <p:cNvPr id="8" name="Picture 2" descr="TAPTON_ID_4bno_tree_redon_white (2)"/>
          <p:cNvPicPr>
            <a:picLocks noChangeAspect="1" noChangeArrowheads="1"/>
          </p:cNvPicPr>
          <p:nvPr/>
        </p:nvPicPr>
        <p:blipFill>
          <a:blip r:embed="rId5" cstate="print"/>
          <a:srcRect/>
          <a:stretch>
            <a:fillRect/>
          </a:stretch>
        </p:blipFill>
        <p:spPr bwMode="auto">
          <a:xfrm>
            <a:off x="5724128" y="4359433"/>
            <a:ext cx="2943257" cy="1085792"/>
          </a:xfrm>
          <a:prstGeom prst="rect">
            <a:avLst/>
          </a:prstGeom>
          <a:noFill/>
          <a:ln w="9525" algn="in">
            <a:noFill/>
            <a:miter lim="800000"/>
            <a:headEnd/>
            <a:tailEnd/>
          </a:ln>
          <a:effectLst/>
        </p:spPr>
      </p:pic>
    </p:spTree>
    <p:extLst>
      <p:ext uri="{BB962C8B-B14F-4D97-AF65-F5344CB8AC3E}">
        <p14:creationId xmlns:p14="http://schemas.microsoft.com/office/powerpoint/2010/main" val="9389195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2576" y="-293563"/>
            <a:ext cx="4286300" cy="1325563"/>
          </a:xfrm>
        </p:spPr>
        <p:txBody>
          <a:bodyPr>
            <a:normAutofit/>
          </a:bodyPr>
          <a:lstStyle/>
          <a:p>
            <a:pPr algn="ctr"/>
            <a:r>
              <a:rPr lang="en-US" b="1" i="1" dirty="0" smtClean="0">
                <a:solidFill>
                  <a:srgbClr val="0070C0"/>
                </a:solidFill>
                <a:latin typeface="Arial" panose="020B0604020202020204" pitchFamily="34" charset="0"/>
                <a:cs typeface="Arial" panose="020B0604020202020204" pitchFamily="34" charset="0"/>
              </a:rPr>
              <a:t>THE STUDY</a:t>
            </a:r>
            <a:endParaRPr lang="fr-FR" b="1" i="1" dirty="0">
              <a:solidFill>
                <a:srgbClr val="0070C0"/>
              </a:solidFill>
              <a:latin typeface="Arial" panose="020B0604020202020204" pitchFamily="34" charset="0"/>
              <a:cs typeface="Arial" panose="020B0604020202020204" pitchFamily="34" charset="0"/>
            </a:endParaRPr>
          </a:p>
        </p:txBody>
      </p:sp>
      <p:pic>
        <p:nvPicPr>
          <p:cNvPr id="10" name="officeArt object"/>
          <p:cNvPicPr/>
          <p:nvPr/>
        </p:nvPicPr>
        <p:blipFill>
          <a:blip r:embed="rId3">
            <a:extLst/>
          </a:blip>
          <a:stretch>
            <a:fillRect/>
          </a:stretch>
        </p:blipFill>
        <p:spPr>
          <a:xfrm>
            <a:off x="117552" y="582896"/>
            <a:ext cx="3528561" cy="2844875"/>
          </a:xfrm>
          <a:prstGeom prst="rect">
            <a:avLst/>
          </a:prstGeom>
          <a:ln w="12700" cap="flat">
            <a:noFill/>
            <a:miter lim="400000"/>
          </a:ln>
          <a:effectLst/>
        </p:spPr>
      </p:pic>
      <p:pic>
        <p:nvPicPr>
          <p:cNvPr id="5" name="officeArt object" descr="http://www.abdn.ac.uk/ims/facilities/microarray/images/handtozoom.jpg"/>
          <p:cNvPicPr>
            <a:picLocks/>
          </p:cNvPicPr>
          <p:nvPr/>
        </p:nvPicPr>
        <p:blipFill>
          <a:blip r:embed="rId4">
            <a:extLst/>
          </a:blip>
          <a:stretch>
            <a:fillRect/>
          </a:stretch>
        </p:blipFill>
        <p:spPr>
          <a:xfrm>
            <a:off x="3923928" y="592130"/>
            <a:ext cx="4767436" cy="2276872"/>
          </a:xfrm>
          <a:prstGeom prst="rect">
            <a:avLst/>
          </a:prstGeom>
          <a:ln w="12700" cap="flat">
            <a:noFill/>
            <a:miter lim="400000"/>
          </a:ln>
          <a:effectLst/>
        </p:spPr>
      </p:pic>
      <p:grpSp>
        <p:nvGrpSpPr>
          <p:cNvPr id="7" name="Group 13"/>
          <p:cNvGrpSpPr/>
          <p:nvPr/>
        </p:nvGrpSpPr>
        <p:grpSpPr>
          <a:xfrm>
            <a:off x="683568" y="3645024"/>
            <a:ext cx="4528832" cy="2787304"/>
            <a:chOff x="857224" y="571480"/>
            <a:chExt cx="7929618" cy="4500594"/>
          </a:xfrm>
        </p:grpSpPr>
        <p:pic>
          <p:nvPicPr>
            <p:cNvPr id="8" name="Picture 2"/>
            <p:cNvPicPr>
              <a:picLocks noChangeAspect="1" noChangeArrowheads="1"/>
            </p:cNvPicPr>
            <p:nvPr/>
          </p:nvPicPr>
          <p:blipFill>
            <a:blip r:embed="rId5" cstate="print"/>
            <a:srcRect l="12079" t="26367" r="2818" b="12109"/>
            <a:stretch>
              <a:fillRect/>
            </a:stretch>
          </p:blipFill>
          <p:spPr bwMode="auto">
            <a:xfrm>
              <a:off x="857224" y="571480"/>
              <a:ext cx="4857784" cy="1974465"/>
            </a:xfrm>
            <a:prstGeom prst="rect">
              <a:avLst/>
            </a:prstGeom>
            <a:noFill/>
            <a:ln w="9525">
              <a:noFill/>
              <a:miter lim="800000"/>
              <a:headEnd/>
              <a:tailEnd/>
            </a:ln>
            <a:effectLst/>
          </p:spPr>
        </p:pic>
        <p:pic>
          <p:nvPicPr>
            <p:cNvPr id="9" name="Picture 2"/>
            <p:cNvPicPr>
              <a:picLocks noChangeAspect="1" noChangeArrowheads="1"/>
            </p:cNvPicPr>
            <p:nvPr/>
          </p:nvPicPr>
          <p:blipFill>
            <a:blip r:embed="rId5" cstate="print"/>
            <a:srcRect l="13353" t="36858" r="59517" b="53272"/>
            <a:stretch>
              <a:fillRect/>
            </a:stretch>
          </p:blipFill>
          <p:spPr bwMode="auto">
            <a:xfrm>
              <a:off x="2214546" y="3500438"/>
              <a:ext cx="6286544" cy="1285884"/>
            </a:xfrm>
            <a:prstGeom prst="rect">
              <a:avLst/>
            </a:prstGeom>
            <a:noFill/>
            <a:ln w="9525">
              <a:noFill/>
              <a:miter lim="800000"/>
              <a:headEnd/>
              <a:tailEnd/>
            </a:ln>
            <a:effectLst/>
          </p:spPr>
        </p:pic>
        <p:sp>
          <p:nvSpPr>
            <p:cNvPr id="11" name="Rectangle 10"/>
            <p:cNvSpPr/>
            <p:nvPr/>
          </p:nvSpPr>
          <p:spPr>
            <a:xfrm>
              <a:off x="2071670" y="3429000"/>
              <a:ext cx="6715172" cy="1643074"/>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857224" y="928670"/>
              <a:ext cx="2143140" cy="428628"/>
            </a:xfrm>
            <a:prstGeom prst="rect">
              <a:avLst/>
            </a:prstGeom>
            <a:noFill/>
            <a:ln w="1905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13" name="Straight Connector 12"/>
            <p:cNvCxnSpPr>
              <a:stCxn id="12" idx="3"/>
            </p:cNvCxnSpPr>
            <p:nvPr/>
          </p:nvCxnSpPr>
          <p:spPr>
            <a:xfrm>
              <a:off x="3000364" y="1142984"/>
              <a:ext cx="5786478" cy="2286016"/>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rot="16200000" flipH="1">
              <a:off x="-428660" y="2643182"/>
              <a:ext cx="3714776" cy="1143008"/>
            </a:xfrm>
            <a:prstGeom prst="line">
              <a:avLst/>
            </a:prstGeom>
            <a:ln w="19050">
              <a:solidFill>
                <a:schemeClr val="tx1"/>
              </a:solidFill>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9482731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8520" y="-195121"/>
            <a:ext cx="2846140" cy="1325563"/>
          </a:xfrm>
        </p:spPr>
        <p:txBody>
          <a:bodyPr/>
          <a:lstStyle/>
          <a:p>
            <a:pPr algn="ctr"/>
            <a:r>
              <a:rPr lang="fr-FR" b="1" i="1" dirty="0" smtClean="0">
                <a:solidFill>
                  <a:srgbClr val="0070C0"/>
                </a:solidFill>
                <a:latin typeface="Arial" panose="020B0604020202020204" pitchFamily="34" charset="0"/>
                <a:cs typeface="Arial" panose="020B0604020202020204" pitchFamily="34" charset="0"/>
              </a:rPr>
              <a:t>THE GENE</a:t>
            </a:r>
            <a:endParaRPr lang="fr-FR" b="1" i="1" dirty="0">
              <a:solidFill>
                <a:srgbClr val="0070C0"/>
              </a:solidFill>
              <a:latin typeface="Arial" panose="020B0604020202020204" pitchFamily="34" charset="0"/>
              <a:cs typeface="Arial" panose="020B0604020202020204" pitchFamily="34" charset="0"/>
            </a:endParaRPr>
          </a:p>
        </p:txBody>
      </p:sp>
      <p:pic>
        <p:nvPicPr>
          <p:cNvPr id="6" name="Picture 2" descr="x10sctmp4"/>
          <p:cNvPicPr>
            <a:picLocks noChangeAspect="1" noChangeArrowheads="1"/>
          </p:cNvPicPr>
          <p:nvPr/>
        </p:nvPicPr>
        <p:blipFill>
          <a:blip r:embed="rId3" cstate="print">
            <a:extLst>
              <a:ext uri="{28A0092B-C50C-407E-A947-70E740481C1C}">
                <a14:useLocalDpi xmlns:a14="http://schemas.microsoft.com/office/drawing/2010/main" val="0"/>
              </a:ext>
            </a:extLst>
          </a:blip>
          <a:srcRect l="8917" t="4414" r="8894" b="-847"/>
          <a:stretch>
            <a:fillRect/>
          </a:stretch>
        </p:blipFill>
        <p:spPr bwMode="auto">
          <a:xfrm>
            <a:off x="1187624" y="1628800"/>
            <a:ext cx="2834659" cy="3811258"/>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sp>
        <p:nvSpPr>
          <p:cNvPr id="3" name="TextBox 2"/>
          <p:cNvSpPr txBox="1"/>
          <p:nvPr/>
        </p:nvSpPr>
        <p:spPr>
          <a:xfrm>
            <a:off x="1467602" y="892827"/>
            <a:ext cx="1495922" cy="369332"/>
          </a:xfrm>
          <a:prstGeom prst="rect">
            <a:avLst/>
          </a:prstGeom>
          <a:noFill/>
        </p:spPr>
        <p:txBody>
          <a:bodyPr wrap="none" rtlCol="0">
            <a:spAutoFit/>
          </a:bodyPr>
          <a:lstStyle/>
          <a:p>
            <a:r>
              <a:rPr lang="en-GB" b="1" dirty="0" smtClean="0"/>
              <a:t>Human CDK2 </a:t>
            </a:r>
            <a:endParaRPr lang="en-GB" b="1" dirty="0"/>
          </a:p>
        </p:txBody>
      </p:sp>
      <p:sp>
        <p:nvSpPr>
          <p:cNvPr id="7" name="TextBox 6"/>
          <p:cNvSpPr txBox="1"/>
          <p:nvPr/>
        </p:nvSpPr>
        <p:spPr>
          <a:xfrm>
            <a:off x="5500050" y="899428"/>
            <a:ext cx="1664238" cy="369332"/>
          </a:xfrm>
          <a:prstGeom prst="rect">
            <a:avLst/>
          </a:prstGeom>
          <a:noFill/>
        </p:spPr>
        <p:txBody>
          <a:bodyPr wrap="none" rtlCol="0">
            <a:spAutoFit/>
          </a:bodyPr>
          <a:lstStyle/>
          <a:p>
            <a:r>
              <a:rPr lang="en-GB" b="1" dirty="0" smtClean="0"/>
              <a:t>Human CDKL-1 </a:t>
            </a:r>
            <a:endParaRPr lang="en-GB" b="1" dirty="0"/>
          </a:p>
        </p:txBody>
      </p:sp>
      <p:pic>
        <p:nvPicPr>
          <p:cNvPr id="8" name="Picture 8" descr="C:\Users\Mod\AppData\Local\Temp\x10sctmp.png"/>
          <p:cNvPicPr>
            <a:picLocks noChangeAspect="1" noChangeArrowheads="1"/>
          </p:cNvPicPr>
          <p:nvPr/>
        </p:nvPicPr>
        <p:blipFill rotWithShape="1">
          <a:blip r:embed="rId4">
            <a:extLst>
              <a:ext uri="{28A0092B-C50C-407E-A947-70E740481C1C}">
                <a14:useLocalDpi xmlns:a14="http://schemas.microsoft.com/office/drawing/2010/main" val="0"/>
              </a:ext>
            </a:extLst>
          </a:blip>
          <a:srcRect l="1652" r="38017"/>
          <a:stretch/>
        </p:blipFill>
        <p:spPr bwMode="auto">
          <a:xfrm>
            <a:off x="251520" y="5224288"/>
            <a:ext cx="8417278" cy="1428256"/>
          </a:xfrm>
          <a:prstGeom prst="rect">
            <a:avLst/>
          </a:prstGeom>
          <a:noFill/>
          <a:extLst>
            <a:ext uri="{909E8E84-426E-40DD-AFC4-6F175D3DCCD1}">
              <a14:hiddenFill xmlns:a14="http://schemas.microsoft.com/office/drawing/2010/main">
                <a:solidFill>
                  <a:srgbClr val="FFFFFF"/>
                </a:solidFill>
              </a14:hiddenFill>
            </a:ext>
          </a:extLst>
        </p:spPr>
      </p:pic>
      <p:pic>
        <p:nvPicPr>
          <p:cNvPr id="10" name="Picture 2" descr="x10sctmp4"/>
          <p:cNvPicPr>
            <a:picLocks noChangeAspect="1" noChangeArrowheads="1"/>
          </p:cNvPicPr>
          <p:nvPr/>
        </p:nvPicPr>
        <p:blipFill>
          <a:blip r:embed="rId3" cstate="print">
            <a:extLst>
              <a:ext uri="{28A0092B-C50C-407E-A947-70E740481C1C}">
                <a14:useLocalDpi xmlns:a14="http://schemas.microsoft.com/office/drawing/2010/main" val="0"/>
              </a:ext>
            </a:extLst>
          </a:blip>
          <a:srcRect l="8917" t="4414" r="8894" b="-847"/>
          <a:stretch>
            <a:fillRect/>
          </a:stretch>
        </p:blipFill>
        <p:spPr bwMode="auto">
          <a:xfrm>
            <a:off x="4898123" y="1645568"/>
            <a:ext cx="2834659" cy="3811258"/>
          </a:xfrm>
          <a:prstGeom prst="rect">
            <a:avLst/>
          </a:prstGeom>
          <a:noFill/>
          <a:ln w="9525" algn="in">
            <a:noFill/>
            <a:miter lim="800000"/>
            <a:headEnd/>
            <a:tailEnd/>
          </a:ln>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125311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84584" y="0"/>
            <a:ext cx="7200900" cy="798984"/>
          </a:xfrm>
        </p:spPr>
        <p:txBody>
          <a:bodyPr>
            <a:noAutofit/>
          </a:bodyPr>
          <a:lstStyle/>
          <a:p>
            <a:pPr algn="ctr"/>
            <a:r>
              <a:rPr lang="fr-FR" b="1" i="1" dirty="0">
                <a:solidFill>
                  <a:srgbClr val="0070C0"/>
                </a:solidFill>
                <a:latin typeface="Arial" panose="020B0604020202020204" pitchFamily="34" charset="0"/>
                <a:cs typeface="Arial" panose="020B0604020202020204" pitchFamily="34" charset="0"/>
              </a:rPr>
              <a:t>THE MODEL ORGANISM</a:t>
            </a:r>
          </a:p>
        </p:txBody>
      </p:sp>
      <p:pic>
        <p:nvPicPr>
          <p:cNvPr id="5" name="Picture 21" descr="Primo Star"/>
          <p:cNvPicPr>
            <a:picLocks noChangeAspect="1" noChangeArrowheads="1"/>
          </p:cNvPicPr>
          <p:nvPr/>
        </p:nvPicPr>
        <p:blipFill>
          <a:blip r:embed="rId3" cstate="print"/>
          <a:srcRect/>
          <a:stretch>
            <a:fillRect/>
          </a:stretch>
        </p:blipFill>
        <p:spPr bwMode="auto">
          <a:xfrm>
            <a:off x="4073163" y="3685485"/>
            <a:ext cx="4553786" cy="3036303"/>
          </a:xfrm>
          <a:prstGeom prst="rect">
            <a:avLst/>
          </a:prstGeom>
          <a:noFill/>
          <a:ln w="9525" algn="in">
            <a:noFill/>
            <a:miter lim="800000"/>
            <a:headEnd/>
            <a:tailEnd/>
          </a:ln>
          <a:effectLst/>
        </p:spPr>
      </p:pic>
      <p:pic>
        <p:nvPicPr>
          <p:cNvPr id="6" name="Picture 2" descr="http://www.fishforpharma.com/upload/images/Why%20zebrafish%201%20image%20stages%202-2.jpg"/>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14739" y="3685485"/>
            <a:ext cx="4068452" cy="3184318"/>
          </a:xfrm>
          <a:prstGeom prst="rect">
            <a:avLst/>
          </a:prstGeom>
          <a:noFill/>
          <a:extLst>
            <a:ext uri="{909E8E84-426E-40DD-AFC4-6F175D3DCCD1}">
              <a14:hiddenFill xmlns:a14="http://schemas.microsoft.com/office/drawing/2010/main">
                <a:solidFill>
                  <a:srgbClr val="FFFFFF"/>
                </a:solidFill>
              </a14:hiddenFill>
            </a:ext>
          </a:extLst>
        </p:spPr>
      </p:pic>
      <p:pic>
        <p:nvPicPr>
          <p:cNvPr id="7" name="Picture 6"/>
          <p:cNvPicPr>
            <a:picLocks noChangeAspect="1"/>
          </p:cNvPicPr>
          <p:nvPr/>
        </p:nvPicPr>
        <p:blipFill>
          <a:blip r:embed="rId5"/>
          <a:stretch>
            <a:fillRect/>
          </a:stretch>
        </p:blipFill>
        <p:spPr>
          <a:xfrm>
            <a:off x="179512" y="831602"/>
            <a:ext cx="2857500" cy="2857500"/>
          </a:xfrm>
          <a:prstGeom prst="rect">
            <a:avLst/>
          </a:prstGeom>
        </p:spPr>
      </p:pic>
      <p:pic>
        <p:nvPicPr>
          <p:cNvPr id="8" name="Picture 7"/>
          <p:cNvPicPr>
            <a:picLocks noChangeAspect="1"/>
          </p:cNvPicPr>
          <p:nvPr/>
        </p:nvPicPr>
        <p:blipFill>
          <a:blip r:embed="rId6"/>
          <a:stretch>
            <a:fillRect/>
          </a:stretch>
        </p:blipFill>
        <p:spPr>
          <a:xfrm>
            <a:off x="3419872" y="831602"/>
            <a:ext cx="4103143" cy="2466562"/>
          </a:xfrm>
          <a:prstGeom prst="rect">
            <a:avLst/>
          </a:prstGeom>
        </p:spPr>
      </p:pic>
    </p:spTree>
    <p:extLst>
      <p:ext uri="{BB962C8B-B14F-4D97-AF65-F5344CB8AC3E}">
        <p14:creationId xmlns:p14="http://schemas.microsoft.com/office/powerpoint/2010/main" val="39150010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http://biocircuits.ucsd.edu/outreach/wp-content/uploads/2013/03/url4.jpeg"/>
          <p:cNvPicPr>
            <a:picLocks noChangeAspect="1" noChangeArrowheads="1"/>
          </p:cNvPicPr>
          <p:nvPr/>
        </p:nvPicPr>
        <p:blipFill>
          <a:blip r:embed="rId3" cstate="print"/>
          <a:srcRect/>
          <a:stretch>
            <a:fillRect/>
          </a:stretch>
        </p:blipFill>
        <p:spPr bwMode="auto">
          <a:xfrm flipH="1">
            <a:off x="1180" y="0"/>
            <a:ext cx="9480972" cy="6858000"/>
          </a:xfrm>
          <a:prstGeom prst="rect">
            <a:avLst/>
          </a:prstGeom>
          <a:solidFill>
            <a:schemeClr val="bg1"/>
          </a:solidFill>
        </p:spPr>
      </p:pic>
      <p:pic>
        <p:nvPicPr>
          <p:cNvPr id="2" name="Picture 3"/>
          <p:cNvPicPr>
            <a:picLocks noChangeAspect="1" noChangeArrowheads="1"/>
          </p:cNvPicPr>
          <p:nvPr/>
        </p:nvPicPr>
        <p:blipFill>
          <a:blip r:embed="rId4" cstate="print"/>
          <a:srcRect l="8750" t="83813" r="4721" b="8835"/>
          <a:stretch>
            <a:fillRect/>
          </a:stretch>
        </p:blipFill>
        <p:spPr bwMode="auto">
          <a:xfrm>
            <a:off x="1586100" y="5320112"/>
            <a:ext cx="4486098" cy="252028"/>
          </a:xfrm>
          <a:prstGeom prst="rect">
            <a:avLst/>
          </a:prstGeom>
          <a:noFill/>
          <a:ln w="9525">
            <a:noFill/>
            <a:miter lim="800000"/>
            <a:headEnd/>
            <a:tailEnd/>
          </a:ln>
          <a:effectLst/>
        </p:spPr>
      </p:pic>
      <p:grpSp>
        <p:nvGrpSpPr>
          <p:cNvPr id="5" name="Group 6"/>
          <p:cNvGrpSpPr/>
          <p:nvPr/>
        </p:nvGrpSpPr>
        <p:grpSpPr>
          <a:xfrm>
            <a:off x="1931602" y="4321898"/>
            <a:ext cx="3569092" cy="907301"/>
            <a:chOff x="1331640" y="2492896"/>
            <a:chExt cx="5472608" cy="1296144"/>
          </a:xfrm>
        </p:grpSpPr>
        <p:pic>
          <p:nvPicPr>
            <p:cNvPr id="3" name="Picture 2"/>
            <p:cNvPicPr>
              <a:picLocks noChangeAspect="1" noChangeArrowheads="1"/>
            </p:cNvPicPr>
            <p:nvPr/>
          </p:nvPicPr>
          <p:blipFill>
            <a:blip r:embed="rId4" cstate="print"/>
            <a:srcRect l="15556" t="73520" r="10554" b="17656"/>
            <a:stretch>
              <a:fillRect/>
            </a:stretch>
          </p:blipFill>
          <p:spPr bwMode="auto">
            <a:xfrm>
              <a:off x="1331640" y="3356992"/>
              <a:ext cx="5472608" cy="432048"/>
            </a:xfrm>
            <a:prstGeom prst="rect">
              <a:avLst/>
            </a:prstGeom>
            <a:noFill/>
            <a:ln w="9525">
              <a:noFill/>
              <a:miter lim="800000"/>
              <a:headEnd/>
              <a:tailEnd/>
            </a:ln>
            <a:effectLst/>
          </p:spPr>
        </p:pic>
        <p:sp>
          <p:nvSpPr>
            <p:cNvPr id="4" name="Oval 3"/>
            <p:cNvSpPr/>
            <p:nvPr/>
          </p:nvSpPr>
          <p:spPr>
            <a:xfrm>
              <a:off x="1331640" y="2492896"/>
              <a:ext cx="864096" cy="864096"/>
            </a:xfrm>
            <a:prstGeom prst="ellipse">
              <a:avLst/>
            </a:prstGeom>
            <a:solidFill>
              <a:srgbClr val="FFC000"/>
            </a:solidFill>
            <a:ln w="38100">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100" b="1" dirty="0" smtClean="0">
                  <a:solidFill>
                    <a:schemeClr val="tx1"/>
                  </a:solidFill>
                </a:rPr>
                <a:t>DIG</a:t>
              </a:r>
              <a:endParaRPr lang="en-GB" sz="1100" b="1" dirty="0">
                <a:solidFill>
                  <a:schemeClr val="tx1"/>
                </a:solidFill>
              </a:endParaRPr>
            </a:p>
          </p:txBody>
        </p:sp>
      </p:grpSp>
      <p:grpSp>
        <p:nvGrpSpPr>
          <p:cNvPr id="6" name="Group 19"/>
          <p:cNvGrpSpPr/>
          <p:nvPr/>
        </p:nvGrpSpPr>
        <p:grpSpPr>
          <a:xfrm>
            <a:off x="5364088" y="1844824"/>
            <a:ext cx="1296144" cy="1008112"/>
            <a:chOff x="4240764" y="1268760"/>
            <a:chExt cx="1987421" cy="1440160"/>
          </a:xfrm>
        </p:grpSpPr>
        <p:grpSp>
          <p:nvGrpSpPr>
            <p:cNvPr id="7" name="Group 17"/>
            <p:cNvGrpSpPr/>
            <p:nvPr/>
          </p:nvGrpSpPr>
          <p:grpSpPr>
            <a:xfrm>
              <a:off x="4644008" y="1700808"/>
              <a:ext cx="720080" cy="1008112"/>
              <a:chOff x="4788024" y="1124744"/>
              <a:chExt cx="720080" cy="1008112"/>
            </a:xfrm>
          </p:grpSpPr>
          <p:cxnSp>
            <p:nvCxnSpPr>
              <p:cNvPr id="11" name="Straight Connector 10"/>
              <p:cNvCxnSpPr/>
              <p:nvPr/>
            </p:nvCxnSpPr>
            <p:spPr>
              <a:xfrm>
                <a:off x="5148064" y="1124744"/>
                <a:ext cx="0" cy="576064"/>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a:off x="5148064" y="1700808"/>
                <a:ext cx="360040" cy="43204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4788024" y="1700808"/>
                <a:ext cx="360040" cy="432048"/>
              </a:xfrm>
              <a:prstGeom prst="line">
                <a:avLst/>
              </a:prstGeom>
              <a:ln w="76200">
                <a:solidFill>
                  <a:srgbClr val="00B050"/>
                </a:solidFill>
              </a:ln>
            </p:spPr>
            <p:style>
              <a:lnRef idx="1">
                <a:schemeClr val="accent1"/>
              </a:lnRef>
              <a:fillRef idx="0">
                <a:schemeClr val="accent1"/>
              </a:fillRef>
              <a:effectRef idx="0">
                <a:schemeClr val="accent1"/>
              </a:effectRef>
              <a:fontRef idx="minor">
                <a:schemeClr val="tx1"/>
              </a:fontRef>
            </p:style>
          </p:cxnSp>
        </p:grpSp>
        <p:sp>
          <p:nvSpPr>
            <p:cNvPr id="19" name="Flowchart: Stored Data 18"/>
            <p:cNvSpPr/>
            <p:nvPr/>
          </p:nvSpPr>
          <p:spPr>
            <a:xfrm>
              <a:off x="4240764" y="1268760"/>
              <a:ext cx="1987421" cy="576064"/>
            </a:xfrm>
            <a:prstGeom prst="flowChartOnlineStorage">
              <a:avLst/>
            </a:prstGeom>
            <a:solidFill>
              <a:srgbClr val="B1C745"/>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chemeClr val="tx1"/>
                  </a:solidFill>
                </a:rPr>
                <a:t>enzyme</a:t>
              </a:r>
              <a:endParaRPr lang="en-GB" sz="1600" b="1" dirty="0">
                <a:solidFill>
                  <a:schemeClr val="tx1"/>
                </a:solidFill>
              </a:endParaRPr>
            </a:p>
          </p:txBody>
        </p:sp>
      </p:grpSp>
      <p:grpSp>
        <p:nvGrpSpPr>
          <p:cNvPr id="8" name="Group 29"/>
          <p:cNvGrpSpPr/>
          <p:nvPr/>
        </p:nvGrpSpPr>
        <p:grpSpPr>
          <a:xfrm>
            <a:off x="3779912" y="2924944"/>
            <a:ext cx="422656" cy="1310546"/>
            <a:chOff x="4427984" y="1988840"/>
            <a:chExt cx="648072" cy="1872208"/>
          </a:xfrm>
        </p:grpSpPr>
        <p:sp>
          <p:nvSpPr>
            <p:cNvPr id="21" name="Oval 20"/>
            <p:cNvSpPr/>
            <p:nvPr/>
          </p:nvSpPr>
          <p:spPr>
            <a:xfrm>
              <a:off x="4499992" y="1988840"/>
              <a:ext cx="576064" cy="576064"/>
            </a:xfrm>
            <a:prstGeom prst="ellipse">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2" name="Oval 21"/>
            <p:cNvSpPr/>
            <p:nvPr/>
          </p:nvSpPr>
          <p:spPr>
            <a:xfrm>
              <a:off x="4427984" y="3284984"/>
              <a:ext cx="576064" cy="576064"/>
            </a:xfrm>
            <a:prstGeom prst="ellipse">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4" name="Curved Connector 23"/>
            <p:cNvCxnSpPr>
              <a:stCxn id="21" idx="2"/>
              <a:endCxn id="22" idx="2"/>
            </p:cNvCxnSpPr>
            <p:nvPr/>
          </p:nvCxnSpPr>
          <p:spPr>
            <a:xfrm rot="10800000" flipV="1">
              <a:off x="4427984" y="2276872"/>
              <a:ext cx="72008" cy="1296144"/>
            </a:xfrm>
            <a:prstGeom prst="curvedConnector3">
              <a:avLst>
                <a:gd name="adj1" fmla="val 1490278"/>
              </a:avLst>
            </a:prstGeom>
            <a:ln w="57150">
              <a:tailEnd type="arrow"/>
            </a:ln>
          </p:spPr>
          <p:style>
            <a:lnRef idx="1">
              <a:schemeClr val="accent1"/>
            </a:lnRef>
            <a:fillRef idx="0">
              <a:schemeClr val="accent1"/>
            </a:fillRef>
            <a:effectRef idx="0">
              <a:schemeClr val="accent1"/>
            </a:effectRef>
            <a:fontRef idx="minor">
              <a:schemeClr val="tx1"/>
            </a:fontRef>
          </p:style>
        </p:cxnSp>
      </p:grpSp>
      <p:grpSp>
        <p:nvGrpSpPr>
          <p:cNvPr id="25" name="Group 24"/>
          <p:cNvGrpSpPr/>
          <p:nvPr/>
        </p:nvGrpSpPr>
        <p:grpSpPr>
          <a:xfrm>
            <a:off x="323528" y="404664"/>
            <a:ext cx="8280920" cy="6453336"/>
            <a:chOff x="323528" y="404664"/>
            <a:chExt cx="8280920" cy="6453336"/>
          </a:xfrm>
        </p:grpSpPr>
        <p:sp>
          <p:nvSpPr>
            <p:cNvPr id="17" name="Oval 16"/>
            <p:cNvSpPr/>
            <p:nvPr/>
          </p:nvSpPr>
          <p:spPr>
            <a:xfrm>
              <a:off x="323528" y="404664"/>
              <a:ext cx="8280920" cy="6453336"/>
            </a:xfrm>
            <a:prstGeom prst="ellipse">
              <a:avLst/>
            </a:prstGeom>
            <a:noFill/>
            <a:ln w="57150"/>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Oval 22"/>
            <p:cNvSpPr/>
            <p:nvPr/>
          </p:nvSpPr>
          <p:spPr>
            <a:xfrm>
              <a:off x="6156176" y="4221088"/>
              <a:ext cx="1872208" cy="1728192"/>
            </a:xfrm>
            <a:prstGeom prst="ellipse">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chemeClr val="tx1"/>
                  </a:solidFill>
                </a:rPr>
                <a:t>NUCLEUS</a:t>
              </a:r>
              <a:endParaRPr lang="en-GB" sz="2000" b="1" dirty="0">
                <a:solidFill>
                  <a:schemeClr val="tx1"/>
                </a:solidFill>
              </a:endParaRPr>
            </a:p>
          </p:txBody>
        </p:sp>
      </p:grpSp>
      <p:sp>
        <p:nvSpPr>
          <p:cNvPr id="20" name="TextBox 19"/>
          <p:cNvSpPr txBox="1"/>
          <p:nvPr/>
        </p:nvSpPr>
        <p:spPr>
          <a:xfrm>
            <a:off x="1180" y="32137"/>
            <a:ext cx="8184676" cy="1092607"/>
          </a:xfrm>
          <a:prstGeom prst="rect">
            <a:avLst/>
          </a:prstGeom>
          <a:noFill/>
        </p:spPr>
        <p:txBody>
          <a:bodyPr wrap="square" rtlCol="0">
            <a:spAutoFit/>
          </a:bodyPr>
          <a:lstStyle/>
          <a:p>
            <a:r>
              <a:rPr lang="fr-FR" sz="3300" b="1" dirty="0">
                <a:latin typeface="Arial" panose="020B0604020202020204" pitchFamily="34" charset="0"/>
                <a:ea typeface="+mj-ea"/>
                <a:cs typeface="Arial" panose="020B0604020202020204" pitchFamily="34" charset="0"/>
              </a:rPr>
              <a:t>THE METHOD</a:t>
            </a:r>
            <a:r>
              <a:rPr lang="en-GB" sz="3200" dirty="0" smtClean="0"/>
              <a:t> </a:t>
            </a:r>
          </a:p>
          <a:p>
            <a:endParaRPr lang="en-GB" sz="3200" dirty="0"/>
          </a:p>
        </p:txBody>
      </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25"/>
                                        </p:tgtEl>
                                        <p:attrNameLst>
                                          <p:attrName>style.visibility</p:attrName>
                                        </p:attrNameLst>
                                      </p:cBhvr>
                                      <p:to>
                                        <p:strVal val="visible"/>
                                      </p:to>
                                    </p:set>
                                    <p:anim calcmode="lin" valueType="num">
                                      <p:cBhvr>
                                        <p:cTn id="7" dur="3000" fill="hold"/>
                                        <p:tgtEl>
                                          <p:spTgt spid="25"/>
                                        </p:tgtEl>
                                        <p:attrNameLst>
                                          <p:attrName>ppt_w</p:attrName>
                                        </p:attrNameLst>
                                      </p:cBhvr>
                                      <p:tavLst>
                                        <p:tav tm="0">
                                          <p:val>
                                            <p:fltVal val="0"/>
                                          </p:val>
                                        </p:tav>
                                        <p:tav tm="100000">
                                          <p:val>
                                            <p:strVal val="#ppt_w"/>
                                          </p:val>
                                        </p:tav>
                                      </p:tavLst>
                                    </p:anim>
                                    <p:anim calcmode="lin" valueType="num">
                                      <p:cBhvr>
                                        <p:cTn id="8" dur="3000" fill="hold"/>
                                        <p:tgtEl>
                                          <p:spTgt spid="25"/>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3" presetClass="entr" presetSubtype="10" fill="hold" nodeType="clickEffect">
                                  <p:stCondLst>
                                    <p:cond delay="0"/>
                                  </p:stCondLst>
                                  <p:childTnLst>
                                    <p:set>
                                      <p:cBhvr>
                                        <p:cTn id="12" dur="1" fill="hold">
                                          <p:stCondLst>
                                            <p:cond delay="0"/>
                                          </p:stCondLst>
                                        </p:cTn>
                                        <p:tgtEl>
                                          <p:spTgt spid="2"/>
                                        </p:tgtEl>
                                        <p:attrNameLst>
                                          <p:attrName>style.visibility</p:attrName>
                                        </p:attrNameLst>
                                      </p:cBhvr>
                                      <p:to>
                                        <p:strVal val="visible"/>
                                      </p:to>
                                    </p:set>
                                    <p:animEffect transition="in" filter="blinds(horizontal)">
                                      <p:cBhvr>
                                        <p:cTn id="13" dur="500"/>
                                        <p:tgtEl>
                                          <p:spTgt spid="2"/>
                                        </p:tgtEl>
                                      </p:cBhvr>
                                    </p:animEffect>
                                  </p:childTnLst>
                                </p:cTn>
                              </p:par>
                            </p:childTnLst>
                          </p:cTn>
                        </p:par>
                      </p:childTnLst>
                    </p:cTn>
                  </p:par>
                  <p:par>
                    <p:cTn id="14" fill="hold">
                      <p:stCondLst>
                        <p:cond delay="indefinite"/>
                      </p:stCondLst>
                      <p:childTnLst>
                        <p:par>
                          <p:cTn id="15" fill="hold">
                            <p:stCondLst>
                              <p:cond delay="0"/>
                            </p:stCondLst>
                            <p:childTnLst>
                              <p:par>
                                <p:cTn id="16" presetID="47" presetClass="entr" presetSubtype="0" fill="hold" nodeType="clickEffect">
                                  <p:stCondLst>
                                    <p:cond delay="0"/>
                                  </p:stCondLst>
                                  <p:childTnLst>
                                    <p:set>
                                      <p:cBhvr>
                                        <p:cTn id="17" dur="1" fill="hold">
                                          <p:stCondLst>
                                            <p:cond delay="0"/>
                                          </p:stCondLst>
                                        </p:cTn>
                                        <p:tgtEl>
                                          <p:spTgt spid="5"/>
                                        </p:tgtEl>
                                        <p:attrNameLst>
                                          <p:attrName>style.visibility</p:attrName>
                                        </p:attrNameLst>
                                      </p:cBhvr>
                                      <p:to>
                                        <p:strVal val="visible"/>
                                      </p:to>
                                    </p:set>
                                    <p:animEffect transition="in" filter="fade">
                                      <p:cBhvr>
                                        <p:cTn id="18" dur="1000"/>
                                        <p:tgtEl>
                                          <p:spTgt spid="5"/>
                                        </p:tgtEl>
                                      </p:cBhvr>
                                    </p:animEffect>
                                    <p:anim calcmode="lin" valueType="num">
                                      <p:cBhvr>
                                        <p:cTn id="19" dur="1000" fill="hold"/>
                                        <p:tgtEl>
                                          <p:spTgt spid="5"/>
                                        </p:tgtEl>
                                        <p:attrNameLst>
                                          <p:attrName>ppt_x</p:attrName>
                                        </p:attrNameLst>
                                      </p:cBhvr>
                                      <p:tavLst>
                                        <p:tav tm="0">
                                          <p:val>
                                            <p:strVal val="#ppt_x"/>
                                          </p:val>
                                        </p:tav>
                                        <p:tav tm="100000">
                                          <p:val>
                                            <p:strVal val="#ppt_x"/>
                                          </p:val>
                                        </p:tav>
                                      </p:tavLst>
                                    </p:anim>
                                    <p:anim calcmode="lin" valueType="num">
                                      <p:cBhvr>
                                        <p:cTn id="2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3" presetClass="entr" presetSubtype="10" fill="hold" nodeType="clickEffect">
                                  <p:stCondLst>
                                    <p:cond delay="0"/>
                                  </p:stCondLst>
                                  <p:childTnLst>
                                    <p:set>
                                      <p:cBhvr>
                                        <p:cTn id="24" dur="1" fill="hold">
                                          <p:stCondLst>
                                            <p:cond delay="0"/>
                                          </p:stCondLst>
                                        </p:cTn>
                                        <p:tgtEl>
                                          <p:spTgt spid="6"/>
                                        </p:tgtEl>
                                        <p:attrNameLst>
                                          <p:attrName>style.visibility</p:attrName>
                                        </p:attrNameLst>
                                      </p:cBhvr>
                                      <p:to>
                                        <p:strVal val="visible"/>
                                      </p:to>
                                    </p:set>
                                    <p:animEffect transition="in" filter="blinds(horizontal)">
                                      <p:cBhvr>
                                        <p:cTn id="25" dur="500"/>
                                        <p:tgtEl>
                                          <p:spTgt spid="6"/>
                                        </p:tgtEl>
                                      </p:cBhvr>
                                    </p:animEffect>
                                  </p:childTnLst>
                                </p:cTn>
                              </p:par>
                            </p:childTnLst>
                          </p:cTn>
                        </p:par>
                      </p:childTnLst>
                    </p:cTn>
                  </p:par>
                  <p:par>
                    <p:cTn id="26" fill="hold">
                      <p:stCondLst>
                        <p:cond delay="indefinite"/>
                      </p:stCondLst>
                      <p:childTnLst>
                        <p:par>
                          <p:cTn id="27" fill="hold">
                            <p:stCondLst>
                              <p:cond delay="0"/>
                            </p:stCondLst>
                            <p:childTnLst>
                              <p:par>
                                <p:cTn id="28" presetID="0" presetClass="path" presetSubtype="0" accel="50000" decel="50000" fill="hold" nodeType="clickEffect">
                                  <p:stCondLst>
                                    <p:cond delay="0"/>
                                  </p:stCondLst>
                                  <p:childTnLst>
                                    <p:animMotion origin="layout" path="M 4.72222E-6 -1.11111E-6 C -0.11337 -0.025 -0.22622 -0.05 -0.29323 -0.01296 C -0.36025 0.02431 -0.38386 0.18357 -0.40157 0.22292 " pathEditMode="relative" rAng="0" ptsTypes="aaA">
                                      <p:cBhvr>
                                        <p:cTn id="29" dur="3000" fill="hold"/>
                                        <p:tgtEl>
                                          <p:spTgt spid="6"/>
                                        </p:tgtEl>
                                        <p:attrNameLst>
                                          <p:attrName>ppt_x</p:attrName>
                                          <p:attrName>ppt_y</p:attrName>
                                        </p:attrNameLst>
                                      </p:cBhvr>
                                      <p:rCtr x="-20100" y="8600"/>
                                    </p:animMotion>
                                  </p:childTnLst>
                                </p:cTn>
                              </p:par>
                            </p:childTnLst>
                          </p:cTn>
                        </p:par>
                      </p:childTnLst>
                    </p:cTn>
                  </p:par>
                  <p:par>
                    <p:cTn id="30" fill="hold">
                      <p:stCondLst>
                        <p:cond delay="indefinite"/>
                      </p:stCondLst>
                      <p:childTnLst>
                        <p:par>
                          <p:cTn id="31" fill="hold">
                            <p:stCondLst>
                              <p:cond delay="0"/>
                            </p:stCondLst>
                            <p:childTnLst>
                              <p:par>
                                <p:cTn id="32" presetID="8" presetClass="entr" presetSubtype="16" fill="hold" nodeType="clickEffect">
                                  <p:stCondLst>
                                    <p:cond delay="0"/>
                                  </p:stCondLst>
                                  <p:childTnLst>
                                    <p:set>
                                      <p:cBhvr>
                                        <p:cTn id="33" dur="1" fill="hold">
                                          <p:stCondLst>
                                            <p:cond delay="0"/>
                                          </p:stCondLst>
                                        </p:cTn>
                                        <p:tgtEl>
                                          <p:spTgt spid="8"/>
                                        </p:tgtEl>
                                        <p:attrNameLst>
                                          <p:attrName>style.visibility</p:attrName>
                                        </p:attrNameLst>
                                      </p:cBhvr>
                                      <p:to>
                                        <p:strVal val="visible"/>
                                      </p:to>
                                    </p:set>
                                    <p:animEffect transition="in" filter="diamond(in)">
                                      <p:cBhvr>
                                        <p:cTn id="34" dur="2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0" y="-18108"/>
            <a:ext cx="6399509" cy="800219"/>
          </a:xfrm>
          <a:prstGeom prst="rect">
            <a:avLst/>
          </a:prstGeom>
          <a:noFill/>
        </p:spPr>
        <p:txBody>
          <a:bodyPr wrap="none" rtlCol="0">
            <a:spAutoFit/>
          </a:bodyPr>
          <a:lstStyle/>
          <a:p>
            <a:r>
              <a:rPr lang="en-GB" sz="2800" b="1" dirty="0">
                <a:latin typeface="Arial" panose="020B0604020202020204" pitchFamily="34" charset="0"/>
                <a:ea typeface="+mj-ea"/>
                <a:cs typeface="Arial" panose="020B0604020202020204" pitchFamily="34" charset="0"/>
              </a:rPr>
              <a:t>CDKL-1</a:t>
            </a:r>
            <a:r>
              <a:rPr lang="en-GB" sz="2800" b="1" dirty="0">
                <a:solidFill>
                  <a:schemeClr val="tx2"/>
                </a:solidFill>
                <a:latin typeface="Arial" panose="020B0604020202020204" pitchFamily="34" charset="0"/>
                <a:ea typeface="+mj-ea"/>
                <a:cs typeface="Arial" panose="020B0604020202020204" pitchFamily="34" charset="0"/>
              </a:rPr>
              <a:t> </a:t>
            </a:r>
            <a:r>
              <a:rPr lang="en-GB" sz="2800" b="1" dirty="0" smtClean="0">
                <a:latin typeface="Arial" panose="020B0604020202020204" pitchFamily="34" charset="0"/>
                <a:ea typeface="+mj-ea"/>
                <a:cs typeface="Arial" panose="020B0604020202020204" pitchFamily="34" charset="0"/>
              </a:rPr>
              <a:t>expressed in the </a:t>
            </a:r>
            <a:r>
              <a:rPr lang="en-GB" sz="2800" b="1" dirty="0" err="1" smtClean="0">
                <a:latin typeface="Arial" panose="020B0604020202020204" pitchFamily="34" charset="0"/>
                <a:ea typeface="+mj-ea"/>
                <a:cs typeface="Arial" panose="020B0604020202020204" pitchFamily="34" charset="0"/>
              </a:rPr>
              <a:t>hypochord</a:t>
            </a:r>
            <a:endParaRPr lang="en-GB" sz="2800" b="1" dirty="0">
              <a:latin typeface="Arial" panose="020B0604020202020204" pitchFamily="34" charset="0"/>
              <a:ea typeface="+mj-ea"/>
              <a:cs typeface="Arial" panose="020B0604020202020204" pitchFamily="34" charset="0"/>
            </a:endParaRPr>
          </a:p>
          <a:p>
            <a:endParaRPr lang="en-GB" dirty="0"/>
          </a:p>
        </p:txBody>
      </p:sp>
      <p:grpSp>
        <p:nvGrpSpPr>
          <p:cNvPr id="16" name="Group 1"/>
          <p:cNvGrpSpPr>
            <a:grpSpLocks/>
          </p:cNvGrpSpPr>
          <p:nvPr/>
        </p:nvGrpSpPr>
        <p:grpSpPr bwMode="auto">
          <a:xfrm>
            <a:off x="112079944" y="107379177"/>
            <a:ext cx="6742844" cy="3287036"/>
            <a:chOff x="108150525" y="105984450"/>
            <a:chExt cx="10656000" cy="5194165"/>
          </a:xfrm>
        </p:grpSpPr>
        <p:pic>
          <p:nvPicPr>
            <p:cNvPr id="17" name="Picture 2" descr="F9184F_20141120_172640_577"/>
            <p:cNvPicPr>
              <a:picLocks noChangeAspect="1" noChangeArrowheads="1"/>
            </p:cNvPicPr>
            <p:nvPr/>
          </p:nvPicPr>
          <p:blipFill>
            <a:blip r:embed="rId2" cstate="print"/>
            <a:srcRect b="12727"/>
            <a:stretch>
              <a:fillRect/>
            </a:stretch>
          </p:blipFill>
          <p:spPr bwMode="auto">
            <a:xfrm>
              <a:off x="108222525" y="108432450"/>
              <a:ext cx="5256000" cy="2580218"/>
            </a:xfrm>
            <a:prstGeom prst="rect">
              <a:avLst/>
            </a:prstGeom>
            <a:noFill/>
            <a:ln w="9525" algn="in">
              <a:noFill/>
              <a:miter lim="800000"/>
              <a:headEnd/>
              <a:tailEnd/>
            </a:ln>
            <a:effectLst/>
          </p:spPr>
        </p:pic>
        <p:pic>
          <p:nvPicPr>
            <p:cNvPr id="18" name="Picture 3" descr="F9184F_20141120_171913_881"/>
            <p:cNvPicPr>
              <a:picLocks noChangeAspect="1" noChangeArrowheads="1"/>
            </p:cNvPicPr>
            <p:nvPr/>
          </p:nvPicPr>
          <p:blipFill>
            <a:blip r:embed="rId3" cstate="print"/>
            <a:srcRect l="10001" b="22963"/>
            <a:stretch>
              <a:fillRect/>
            </a:stretch>
          </p:blipFill>
          <p:spPr bwMode="auto">
            <a:xfrm>
              <a:off x="108222525" y="105994605"/>
              <a:ext cx="5274103" cy="2494645"/>
            </a:xfrm>
            <a:prstGeom prst="rect">
              <a:avLst/>
            </a:prstGeom>
            <a:noFill/>
            <a:ln w="9525" algn="in">
              <a:noFill/>
              <a:miter lim="800000"/>
              <a:headEnd/>
              <a:tailEnd/>
            </a:ln>
            <a:effectLst/>
          </p:spPr>
        </p:pic>
        <p:pic>
          <p:nvPicPr>
            <p:cNvPr id="19" name="Picture 4"/>
            <p:cNvPicPr>
              <a:picLocks noChangeAspect="1" noChangeArrowheads="1"/>
            </p:cNvPicPr>
            <p:nvPr/>
          </p:nvPicPr>
          <p:blipFill>
            <a:blip r:embed="rId4" cstate="print"/>
            <a:srcRect l="13332" t="9830" r="11679" b="25296"/>
            <a:stretch>
              <a:fillRect/>
            </a:stretch>
          </p:blipFill>
          <p:spPr bwMode="auto">
            <a:xfrm>
              <a:off x="113478525" y="105984450"/>
              <a:ext cx="5274104" cy="2533025"/>
            </a:xfrm>
            <a:prstGeom prst="rect">
              <a:avLst/>
            </a:prstGeom>
            <a:noFill/>
            <a:ln w="9525" algn="in">
              <a:noFill/>
              <a:miter lim="800000"/>
              <a:headEnd/>
              <a:tailEnd/>
            </a:ln>
            <a:effectLst/>
          </p:spPr>
        </p:pic>
        <p:sp>
          <p:nvSpPr>
            <p:cNvPr id="20" name="Text Box 5"/>
            <p:cNvSpPr txBox="1">
              <a:spLocks noChangeArrowheads="1"/>
            </p:cNvSpPr>
            <p:nvPr/>
          </p:nvSpPr>
          <p:spPr bwMode="auto">
            <a:xfrm>
              <a:off x="112504606" y="110602928"/>
              <a:ext cx="1562697" cy="5756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72 hpf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1" name="Text Box 6"/>
            <p:cNvSpPr txBox="1">
              <a:spLocks noChangeArrowheads="1"/>
            </p:cNvSpPr>
            <p:nvPr/>
          </p:nvSpPr>
          <p:spPr bwMode="auto">
            <a:xfrm>
              <a:off x="112403626" y="108001375"/>
              <a:ext cx="1562697" cy="5756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24 hpf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22" name="Picture 7" descr="F9184F_20141120_172850_066"/>
            <p:cNvPicPr>
              <a:picLocks noChangeAspect="1" noChangeArrowheads="1"/>
            </p:cNvPicPr>
            <p:nvPr/>
          </p:nvPicPr>
          <p:blipFill>
            <a:blip r:embed="rId5" cstate="print"/>
            <a:srcRect l="290" t="21333" r="10666" b="1630"/>
            <a:stretch>
              <a:fillRect/>
            </a:stretch>
          </p:blipFill>
          <p:spPr bwMode="auto">
            <a:xfrm flipH="1">
              <a:off x="113478525" y="108504450"/>
              <a:ext cx="5290969" cy="2494645"/>
            </a:xfrm>
            <a:prstGeom prst="rect">
              <a:avLst/>
            </a:prstGeom>
            <a:noFill/>
            <a:ln w="9525" algn="in">
              <a:noFill/>
              <a:miter lim="800000"/>
              <a:headEnd/>
              <a:tailEnd/>
            </a:ln>
            <a:effectLst/>
          </p:spPr>
        </p:pic>
        <p:sp>
          <p:nvSpPr>
            <p:cNvPr id="23" name="Line 8"/>
            <p:cNvSpPr>
              <a:spLocks noChangeShapeType="1"/>
            </p:cNvSpPr>
            <p:nvPr/>
          </p:nvSpPr>
          <p:spPr bwMode="auto">
            <a:xfrm flipH="1">
              <a:off x="110670525" y="106416450"/>
              <a:ext cx="360000" cy="576000"/>
            </a:xfrm>
            <a:prstGeom prst="line">
              <a:avLst/>
            </a:prstGeom>
            <a:noFill/>
            <a:ln w="57150">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4" name="Line 9"/>
            <p:cNvSpPr>
              <a:spLocks noChangeShapeType="1"/>
            </p:cNvSpPr>
            <p:nvPr/>
          </p:nvSpPr>
          <p:spPr bwMode="auto">
            <a:xfrm flipV="1">
              <a:off x="111822525" y="107424450"/>
              <a:ext cx="288000" cy="504000"/>
            </a:xfrm>
            <a:prstGeom prst="line">
              <a:avLst/>
            </a:prstGeom>
            <a:noFill/>
            <a:ln w="57150" algn="ctr">
              <a:solidFill>
                <a:srgbClr val="FF33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25" name="Rectangle 10"/>
            <p:cNvSpPr>
              <a:spLocks noChangeArrowheads="1"/>
            </p:cNvSpPr>
            <p:nvPr/>
          </p:nvSpPr>
          <p:spPr bwMode="auto">
            <a:xfrm>
              <a:off x="108150525" y="105984450"/>
              <a:ext cx="10656000" cy="5040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26" name="Text Box 11"/>
            <p:cNvSpPr txBox="1">
              <a:spLocks noChangeArrowheads="1"/>
            </p:cNvSpPr>
            <p:nvPr/>
          </p:nvSpPr>
          <p:spPr bwMode="auto">
            <a:xfrm>
              <a:off x="116555475" y="110573400"/>
              <a:ext cx="2232000" cy="43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48hpf </a:t>
              </a:r>
              <a:r>
                <a:rPr kumimoji="0" lang="en-GB" sz="2000" b="1" i="1" u="none" strike="noStrike" cap="none" normalizeH="0" baseline="0" smtClean="0">
                  <a:ln>
                    <a:noFill/>
                  </a:ln>
                  <a:solidFill>
                    <a:srgbClr val="000000"/>
                  </a:solidFill>
                  <a:effectLst/>
                  <a:latin typeface="Arial" pitchFamily="34" charset="0"/>
                  <a:cs typeface="Arial" pitchFamily="34" charset="0"/>
                </a:rPr>
                <a:t>Tricaine</a:t>
              </a:r>
              <a:r>
                <a:rPr kumimoji="0" lang="en-GB" sz="20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7" name="Text Box 12"/>
            <p:cNvSpPr txBox="1">
              <a:spLocks noChangeArrowheads="1"/>
            </p:cNvSpPr>
            <p:nvPr/>
          </p:nvSpPr>
          <p:spPr bwMode="auto">
            <a:xfrm>
              <a:off x="108222525" y="110501400"/>
              <a:ext cx="1152000" cy="504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smtClean="0">
                  <a:ln>
                    <a:noFill/>
                  </a:ln>
                  <a:solidFill>
                    <a:srgbClr val="000000"/>
                  </a:solidFill>
                  <a:effectLst/>
                  <a:latin typeface="Arial" pitchFamily="34" charset="0"/>
                  <a:cs typeface="Arial" pitchFamily="34" charset="0"/>
                </a:rPr>
                <a:t>Fig.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28" name="Line 13"/>
            <p:cNvSpPr>
              <a:spLocks noChangeShapeType="1"/>
            </p:cNvSpPr>
            <p:nvPr/>
          </p:nvSpPr>
          <p:spPr bwMode="auto">
            <a:xfrm flipV="1">
              <a:off x="111246525" y="107568450"/>
              <a:ext cx="288000" cy="504000"/>
            </a:xfrm>
            <a:prstGeom prst="line">
              <a:avLst/>
            </a:prstGeom>
            <a:noFill/>
            <a:ln w="57150" algn="ctr">
              <a:solidFill>
                <a:srgbClr val="008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grpSp>
      <p:grpSp>
        <p:nvGrpSpPr>
          <p:cNvPr id="42" name="Group 1"/>
          <p:cNvGrpSpPr>
            <a:grpSpLocks/>
          </p:cNvGrpSpPr>
          <p:nvPr/>
        </p:nvGrpSpPr>
        <p:grpSpPr bwMode="auto">
          <a:xfrm>
            <a:off x="114816248" y="108791191"/>
            <a:ext cx="4158940" cy="2027421"/>
            <a:chOff x="108150525" y="105984450"/>
            <a:chExt cx="10656000" cy="5194165"/>
          </a:xfrm>
        </p:grpSpPr>
        <p:pic>
          <p:nvPicPr>
            <p:cNvPr id="43" name="Picture 2" descr="F9184F_20141120_172640_577"/>
            <p:cNvPicPr>
              <a:picLocks noChangeAspect="1" noChangeArrowheads="1"/>
            </p:cNvPicPr>
            <p:nvPr/>
          </p:nvPicPr>
          <p:blipFill>
            <a:blip r:embed="rId6" cstate="print"/>
            <a:srcRect b="12727"/>
            <a:stretch>
              <a:fillRect/>
            </a:stretch>
          </p:blipFill>
          <p:spPr bwMode="auto">
            <a:xfrm>
              <a:off x="108222525" y="108432450"/>
              <a:ext cx="5256000" cy="2580218"/>
            </a:xfrm>
            <a:prstGeom prst="rect">
              <a:avLst/>
            </a:prstGeom>
            <a:noFill/>
            <a:ln w="9525" algn="in">
              <a:noFill/>
              <a:miter lim="800000"/>
              <a:headEnd/>
              <a:tailEnd/>
            </a:ln>
            <a:effectLst/>
          </p:spPr>
        </p:pic>
        <p:pic>
          <p:nvPicPr>
            <p:cNvPr id="44" name="Picture 3" descr="F9184F_20141120_171913_881"/>
            <p:cNvPicPr>
              <a:picLocks noChangeAspect="1" noChangeArrowheads="1"/>
            </p:cNvPicPr>
            <p:nvPr/>
          </p:nvPicPr>
          <p:blipFill>
            <a:blip r:embed="rId7" cstate="print"/>
            <a:srcRect l="10001" b="22963"/>
            <a:stretch>
              <a:fillRect/>
            </a:stretch>
          </p:blipFill>
          <p:spPr bwMode="auto">
            <a:xfrm>
              <a:off x="108222525" y="105994605"/>
              <a:ext cx="5274103" cy="2494645"/>
            </a:xfrm>
            <a:prstGeom prst="rect">
              <a:avLst/>
            </a:prstGeom>
            <a:noFill/>
            <a:ln w="9525" algn="in">
              <a:noFill/>
              <a:miter lim="800000"/>
              <a:headEnd/>
              <a:tailEnd/>
            </a:ln>
            <a:effectLst/>
          </p:spPr>
        </p:pic>
        <p:pic>
          <p:nvPicPr>
            <p:cNvPr id="45" name="Picture 4"/>
            <p:cNvPicPr>
              <a:picLocks noChangeAspect="1" noChangeArrowheads="1"/>
            </p:cNvPicPr>
            <p:nvPr/>
          </p:nvPicPr>
          <p:blipFill>
            <a:blip r:embed="rId4" cstate="print"/>
            <a:srcRect l="13332" t="9830" r="11679" b="25296"/>
            <a:stretch>
              <a:fillRect/>
            </a:stretch>
          </p:blipFill>
          <p:spPr bwMode="auto">
            <a:xfrm>
              <a:off x="113478525" y="105984450"/>
              <a:ext cx="5274104" cy="2533025"/>
            </a:xfrm>
            <a:prstGeom prst="rect">
              <a:avLst/>
            </a:prstGeom>
            <a:noFill/>
            <a:ln w="9525" algn="in">
              <a:noFill/>
              <a:miter lim="800000"/>
              <a:headEnd/>
              <a:tailEnd/>
            </a:ln>
            <a:effectLst/>
          </p:spPr>
        </p:pic>
        <p:sp>
          <p:nvSpPr>
            <p:cNvPr id="46" name="Text Box 5"/>
            <p:cNvSpPr txBox="1">
              <a:spLocks noChangeArrowheads="1"/>
            </p:cNvSpPr>
            <p:nvPr/>
          </p:nvSpPr>
          <p:spPr bwMode="auto">
            <a:xfrm>
              <a:off x="112504606" y="110602928"/>
              <a:ext cx="1562697" cy="5756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72 hpf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47" name="Text Box 6"/>
            <p:cNvSpPr txBox="1">
              <a:spLocks noChangeArrowheads="1"/>
            </p:cNvSpPr>
            <p:nvPr/>
          </p:nvSpPr>
          <p:spPr bwMode="auto">
            <a:xfrm>
              <a:off x="112403626" y="108001375"/>
              <a:ext cx="1562697" cy="575687"/>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24 hpf</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pic>
          <p:nvPicPr>
            <p:cNvPr id="48" name="Picture 7" descr="F9184F_20141120_172850_066"/>
            <p:cNvPicPr>
              <a:picLocks noChangeAspect="1" noChangeArrowheads="1"/>
            </p:cNvPicPr>
            <p:nvPr/>
          </p:nvPicPr>
          <p:blipFill>
            <a:blip r:embed="rId8" cstate="print"/>
            <a:srcRect l="290" t="21333" r="10666" b="1630"/>
            <a:stretch>
              <a:fillRect/>
            </a:stretch>
          </p:blipFill>
          <p:spPr bwMode="auto">
            <a:xfrm flipH="1">
              <a:off x="113478525" y="108504450"/>
              <a:ext cx="5290969" cy="2494645"/>
            </a:xfrm>
            <a:prstGeom prst="rect">
              <a:avLst/>
            </a:prstGeom>
            <a:noFill/>
            <a:ln w="9525" algn="in">
              <a:noFill/>
              <a:miter lim="800000"/>
              <a:headEnd/>
              <a:tailEnd/>
            </a:ln>
            <a:effectLst/>
          </p:spPr>
        </p:pic>
        <p:sp>
          <p:nvSpPr>
            <p:cNvPr id="49" name="Line 8"/>
            <p:cNvSpPr>
              <a:spLocks noChangeShapeType="1"/>
            </p:cNvSpPr>
            <p:nvPr/>
          </p:nvSpPr>
          <p:spPr bwMode="auto">
            <a:xfrm flipH="1">
              <a:off x="110670525" y="106416450"/>
              <a:ext cx="360000" cy="576000"/>
            </a:xfrm>
            <a:prstGeom prst="line">
              <a:avLst/>
            </a:prstGeom>
            <a:noFill/>
            <a:ln w="57150">
              <a:solidFill>
                <a:srgbClr val="000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50" name="Line 9"/>
            <p:cNvSpPr>
              <a:spLocks noChangeShapeType="1"/>
            </p:cNvSpPr>
            <p:nvPr/>
          </p:nvSpPr>
          <p:spPr bwMode="auto">
            <a:xfrm flipV="1">
              <a:off x="111822525" y="107424450"/>
              <a:ext cx="288000" cy="504000"/>
            </a:xfrm>
            <a:prstGeom prst="line">
              <a:avLst/>
            </a:prstGeom>
            <a:noFill/>
            <a:ln w="57150" algn="ctr">
              <a:solidFill>
                <a:srgbClr val="FF33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sp>
          <p:nvSpPr>
            <p:cNvPr id="51" name="Rectangle 10"/>
            <p:cNvSpPr>
              <a:spLocks noChangeArrowheads="1"/>
            </p:cNvSpPr>
            <p:nvPr/>
          </p:nvSpPr>
          <p:spPr bwMode="auto">
            <a:xfrm>
              <a:off x="108150525" y="105984450"/>
              <a:ext cx="10656000" cy="5040000"/>
            </a:xfrm>
            <a:prstGeom prst="rect">
              <a:avLst/>
            </a:prstGeom>
            <a:noFill/>
            <a:ln w="9525" algn="in">
              <a:solidFill>
                <a:srgbClr val="000000"/>
              </a:solidFill>
              <a:miter lim="800000"/>
              <a:headEnd/>
              <a:tailEnd/>
            </a:ln>
            <a:effectLst/>
          </p:spPr>
          <p:txBody>
            <a:bodyPr vert="horz" wrap="square" lIns="36576" tIns="36576" rIns="36576" bIns="36576" numCol="1" anchor="t" anchorCtr="0" compatLnSpc="1">
              <a:prstTxWarp prst="textNoShape">
                <a:avLst/>
              </a:prstTxWarp>
            </a:bodyPr>
            <a:lstStyle/>
            <a:p>
              <a:endParaRPr lang="en-GB"/>
            </a:p>
          </p:txBody>
        </p:sp>
        <p:sp>
          <p:nvSpPr>
            <p:cNvPr id="52" name="Text Box 11"/>
            <p:cNvSpPr txBox="1">
              <a:spLocks noChangeArrowheads="1"/>
            </p:cNvSpPr>
            <p:nvPr/>
          </p:nvSpPr>
          <p:spPr bwMode="auto">
            <a:xfrm>
              <a:off x="116555475" y="110573400"/>
              <a:ext cx="2232000" cy="432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000" b="1" i="0" u="none" strike="noStrike" cap="none" normalizeH="0" baseline="0" smtClean="0">
                  <a:ln>
                    <a:noFill/>
                  </a:ln>
                  <a:solidFill>
                    <a:srgbClr val="000000"/>
                  </a:solidFill>
                  <a:effectLst/>
                  <a:latin typeface="Arial" pitchFamily="34" charset="0"/>
                  <a:cs typeface="Arial" pitchFamily="34" charset="0"/>
                </a:rPr>
                <a:t>48hpf </a:t>
              </a:r>
              <a:r>
                <a:rPr kumimoji="0" lang="en-GB" sz="2000" b="1" i="1" u="none" strike="noStrike" cap="none" normalizeH="0" baseline="0" smtClean="0">
                  <a:ln>
                    <a:noFill/>
                  </a:ln>
                  <a:solidFill>
                    <a:srgbClr val="000000"/>
                  </a:solidFill>
                  <a:effectLst/>
                  <a:latin typeface="Arial" pitchFamily="34" charset="0"/>
                  <a:cs typeface="Arial" pitchFamily="34" charset="0"/>
                </a:rPr>
                <a:t>Tricaine</a:t>
              </a:r>
              <a:r>
                <a:rPr kumimoji="0" lang="en-GB" sz="2000" b="1" i="0" u="none" strike="noStrike" cap="none" normalizeH="0" baseline="0" smtClean="0">
                  <a:ln>
                    <a:noFill/>
                  </a:ln>
                  <a:solidFill>
                    <a:srgbClr val="000000"/>
                  </a:solidFill>
                  <a:effectLst/>
                  <a:latin typeface="Arial" pitchFamily="34" charset="0"/>
                  <a:cs typeface="Arial" pitchFamily="34" charset="0"/>
                </a:rPr>
                <a:t> </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3" name="Text Box 12"/>
            <p:cNvSpPr txBox="1">
              <a:spLocks noChangeArrowheads="1"/>
            </p:cNvSpPr>
            <p:nvPr/>
          </p:nvSpPr>
          <p:spPr bwMode="auto">
            <a:xfrm>
              <a:off x="108222525" y="110501400"/>
              <a:ext cx="1152000" cy="504000"/>
            </a:xfrm>
            <a:prstGeom prst="rect">
              <a:avLst/>
            </a:prstGeom>
            <a:noFill/>
            <a:ln w="9525" algn="in">
              <a:noFill/>
              <a:miter lim="800000"/>
              <a:headEnd/>
              <a:tailEnd/>
            </a:ln>
            <a:effectLst/>
          </p:spPr>
          <p:txBody>
            <a:bodyPr vert="horz" wrap="square" lIns="36576" tIns="36576" rIns="36576" bIns="36576"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GB" sz="2800" b="1" i="1" u="none" strike="noStrike" cap="none" normalizeH="0" baseline="0" smtClean="0">
                  <a:ln>
                    <a:noFill/>
                  </a:ln>
                  <a:solidFill>
                    <a:srgbClr val="000000"/>
                  </a:solidFill>
                  <a:effectLst/>
                  <a:latin typeface="Arial" pitchFamily="34" charset="0"/>
                  <a:cs typeface="Arial" pitchFamily="34" charset="0"/>
                </a:rPr>
                <a:t>Fig. 3</a:t>
              </a:r>
              <a:endParaRPr kumimoji="0" lang="en-US" sz="1800" b="0" i="0" u="none" strike="noStrike" cap="none" normalizeH="0" baseline="0" smtClean="0">
                <a:ln>
                  <a:noFill/>
                </a:ln>
                <a:solidFill>
                  <a:schemeClr val="tx1"/>
                </a:solidFill>
                <a:effectLst/>
                <a:latin typeface="Arial" pitchFamily="34" charset="0"/>
                <a:cs typeface="Arial" pitchFamily="34" charset="0"/>
              </a:endParaRPr>
            </a:p>
          </p:txBody>
        </p:sp>
        <p:sp>
          <p:nvSpPr>
            <p:cNvPr id="54" name="Line 13"/>
            <p:cNvSpPr>
              <a:spLocks noChangeShapeType="1"/>
            </p:cNvSpPr>
            <p:nvPr/>
          </p:nvSpPr>
          <p:spPr bwMode="auto">
            <a:xfrm flipV="1">
              <a:off x="111246525" y="107568450"/>
              <a:ext cx="288000" cy="504000"/>
            </a:xfrm>
            <a:prstGeom prst="line">
              <a:avLst/>
            </a:prstGeom>
            <a:noFill/>
            <a:ln w="57150" algn="ctr">
              <a:solidFill>
                <a:srgbClr val="008000"/>
              </a:solidFill>
              <a:round/>
              <a:headEnd/>
              <a:tailEnd type="triangle" w="med" len="med"/>
            </a:ln>
            <a:effectLst/>
          </p:spPr>
          <p:txBody>
            <a:bodyPr vert="horz" wrap="square" lIns="36576" tIns="36576" rIns="36576" bIns="36576" numCol="1" anchor="t" anchorCtr="0" compatLnSpc="1">
              <a:prstTxWarp prst="textNoShape">
                <a:avLst/>
              </a:prstTxWarp>
            </a:bodyPr>
            <a:lstStyle/>
            <a:p>
              <a:endParaRPr lang="en-GB"/>
            </a:p>
          </p:txBody>
        </p:sp>
      </p:grpSp>
      <p:grpSp>
        <p:nvGrpSpPr>
          <p:cNvPr id="3" name="Group 2"/>
          <p:cNvGrpSpPr/>
          <p:nvPr/>
        </p:nvGrpSpPr>
        <p:grpSpPr>
          <a:xfrm>
            <a:off x="274365" y="1205800"/>
            <a:ext cx="3327571" cy="5330795"/>
            <a:chOff x="741513" y="1220086"/>
            <a:chExt cx="3327571" cy="5330795"/>
          </a:xfrm>
        </p:grpSpPr>
        <p:pic>
          <p:nvPicPr>
            <p:cNvPr id="3086" name="Picture 14" descr="F9184F_20141120_171913_881"/>
            <p:cNvPicPr>
              <a:picLocks noChangeAspect="1" noChangeArrowheads="1"/>
            </p:cNvPicPr>
            <p:nvPr/>
          </p:nvPicPr>
          <p:blipFill>
            <a:blip r:embed="rId9" cstate="print"/>
            <a:srcRect l="10001" b="22963"/>
            <a:stretch>
              <a:fillRect/>
            </a:stretch>
          </p:blipFill>
          <p:spPr bwMode="auto">
            <a:xfrm>
              <a:off x="778232" y="1220086"/>
              <a:ext cx="3290852" cy="1556792"/>
            </a:xfrm>
            <a:prstGeom prst="rect">
              <a:avLst/>
            </a:prstGeom>
            <a:noFill/>
            <a:ln w="9525" algn="in">
              <a:solidFill>
                <a:schemeClr val="tx1"/>
              </a:solidFill>
              <a:miter lim="800000"/>
              <a:headEnd/>
              <a:tailEnd/>
            </a:ln>
            <a:effectLst/>
          </p:spPr>
        </p:pic>
        <p:pic>
          <p:nvPicPr>
            <p:cNvPr id="3087" name="Picture 15"/>
            <p:cNvPicPr>
              <a:picLocks noChangeAspect="1" noChangeArrowheads="1"/>
            </p:cNvPicPr>
            <p:nvPr/>
          </p:nvPicPr>
          <p:blipFill>
            <a:blip r:embed="rId4" cstate="print"/>
            <a:srcRect l="13332" t="9830" r="11679" b="25296"/>
            <a:stretch>
              <a:fillRect/>
            </a:stretch>
          </p:blipFill>
          <p:spPr bwMode="auto">
            <a:xfrm>
              <a:off x="741513" y="3068960"/>
              <a:ext cx="3289862" cy="1580560"/>
            </a:xfrm>
            <a:prstGeom prst="rect">
              <a:avLst/>
            </a:prstGeom>
            <a:noFill/>
            <a:ln w="9525" algn="in">
              <a:solidFill>
                <a:schemeClr val="tx1"/>
              </a:solidFill>
              <a:miter lim="800000"/>
              <a:headEnd/>
              <a:tailEnd/>
            </a:ln>
            <a:effectLst/>
          </p:spPr>
        </p:pic>
        <p:pic>
          <p:nvPicPr>
            <p:cNvPr id="3088" name="Picture 16" descr="F9184F_20141120_172640_577"/>
            <p:cNvPicPr>
              <a:picLocks noChangeAspect="1" noChangeArrowheads="1"/>
            </p:cNvPicPr>
            <p:nvPr/>
          </p:nvPicPr>
          <p:blipFill>
            <a:blip r:embed="rId10" cstate="print"/>
            <a:srcRect b="12727"/>
            <a:stretch>
              <a:fillRect/>
            </a:stretch>
          </p:blipFill>
          <p:spPr bwMode="auto">
            <a:xfrm>
              <a:off x="741513" y="4941602"/>
              <a:ext cx="3312368" cy="1609279"/>
            </a:xfrm>
            <a:prstGeom prst="rect">
              <a:avLst/>
            </a:prstGeom>
            <a:noFill/>
            <a:ln w="9525" algn="in">
              <a:solidFill>
                <a:schemeClr val="tx1"/>
              </a:solidFill>
              <a:miter lim="800000"/>
              <a:headEnd/>
              <a:tailEnd/>
            </a:ln>
            <a:effectLst/>
          </p:spPr>
        </p:pic>
      </p:grpSp>
      <p:sp>
        <p:nvSpPr>
          <p:cNvPr id="59" name="TextBox 58"/>
          <p:cNvSpPr txBox="1"/>
          <p:nvPr/>
        </p:nvSpPr>
        <p:spPr>
          <a:xfrm>
            <a:off x="331796" y="2344929"/>
            <a:ext cx="783869" cy="369332"/>
          </a:xfrm>
          <a:prstGeom prst="rect">
            <a:avLst/>
          </a:prstGeom>
          <a:noFill/>
        </p:spPr>
        <p:txBody>
          <a:bodyPr wrap="none" rtlCol="0">
            <a:spAutoFit/>
          </a:bodyPr>
          <a:lstStyle/>
          <a:p>
            <a:r>
              <a:rPr lang="en-GB" b="1" i="1" dirty="0" smtClean="0"/>
              <a:t>24 </a:t>
            </a:r>
            <a:r>
              <a:rPr lang="en-GB" b="1" i="1" dirty="0" err="1" smtClean="0"/>
              <a:t>hpf</a:t>
            </a:r>
            <a:endParaRPr lang="en-GB" b="1" i="1" dirty="0"/>
          </a:p>
        </p:txBody>
      </p:sp>
      <p:sp>
        <p:nvSpPr>
          <p:cNvPr id="60" name="TextBox 59"/>
          <p:cNvSpPr txBox="1"/>
          <p:nvPr/>
        </p:nvSpPr>
        <p:spPr>
          <a:xfrm>
            <a:off x="274365" y="4227277"/>
            <a:ext cx="788677" cy="369332"/>
          </a:xfrm>
          <a:prstGeom prst="rect">
            <a:avLst/>
          </a:prstGeom>
          <a:noFill/>
        </p:spPr>
        <p:txBody>
          <a:bodyPr wrap="none" rtlCol="0">
            <a:spAutoFit/>
          </a:bodyPr>
          <a:lstStyle/>
          <a:p>
            <a:r>
              <a:rPr lang="en-GB" b="1" i="1" dirty="0" smtClean="0"/>
              <a:t>48 </a:t>
            </a:r>
            <a:r>
              <a:rPr lang="en-GB" b="1" i="1" dirty="0" err="1" smtClean="0"/>
              <a:t>hpf</a:t>
            </a:r>
            <a:endParaRPr lang="en-GB" b="1" i="1" dirty="0"/>
          </a:p>
        </p:txBody>
      </p:sp>
      <p:sp>
        <p:nvSpPr>
          <p:cNvPr id="61" name="TextBox 60"/>
          <p:cNvSpPr txBox="1"/>
          <p:nvPr/>
        </p:nvSpPr>
        <p:spPr>
          <a:xfrm>
            <a:off x="251520" y="6167263"/>
            <a:ext cx="788677" cy="369332"/>
          </a:xfrm>
          <a:prstGeom prst="rect">
            <a:avLst/>
          </a:prstGeom>
          <a:noFill/>
        </p:spPr>
        <p:txBody>
          <a:bodyPr wrap="none" rtlCol="0">
            <a:spAutoFit/>
          </a:bodyPr>
          <a:lstStyle/>
          <a:p>
            <a:r>
              <a:rPr lang="en-GB" b="1" i="1" dirty="0" smtClean="0"/>
              <a:t>72 </a:t>
            </a:r>
            <a:r>
              <a:rPr lang="en-GB" b="1" i="1" dirty="0" err="1" smtClean="0"/>
              <a:t>hpf</a:t>
            </a:r>
            <a:endParaRPr lang="en-GB" b="1" i="1" dirty="0"/>
          </a:p>
        </p:txBody>
      </p:sp>
      <p:pic>
        <p:nvPicPr>
          <p:cNvPr id="36" name="Picture 19" descr="F9184F_20141120_171913_881"/>
          <p:cNvPicPr>
            <a:picLocks noChangeAspect="1" noChangeArrowheads="1"/>
          </p:cNvPicPr>
          <p:nvPr/>
        </p:nvPicPr>
        <p:blipFill>
          <a:blip r:embed="rId11" cstate="print"/>
          <a:srcRect l="48587" t="23131" r="9964" b="41575"/>
          <a:stretch>
            <a:fillRect/>
          </a:stretch>
        </p:blipFill>
        <p:spPr bwMode="auto">
          <a:xfrm>
            <a:off x="4553281" y="1202941"/>
            <a:ext cx="4284475" cy="2016224"/>
          </a:xfrm>
          <a:prstGeom prst="rect">
            <a:avLst/>
          </a:prstGeom>
          <a:noFill/>
          <a:ln w="9525" algn="in">
            <a:solidFill>
              <a:schemeClr val="tx1"/>
            </a:solidFill>
            <a:miter lim="800000"/>
            <a:headEnd/>
            <a:tailEnd/>
          </a:ln>
          <a:effectLst/>
        </p:spPr>
      </p:pic>
      <p:sp>
        <p:nvSpPr>
          <p:cNvPr id="37" name="TextBox 36"/>
          <p:cNvSpPr txBox="1"/>
          <p:nvPr/>
        </p:nvSpPr>
        <p:spPr>
          <a:xfrm>
            <a:off x="7487607" y="1148186"/>
            <a:ext cx="1650392" cy="369332"/>
          </a:xfrm>
          <a:prstGeom prst="rect">
            <a:avLst/>
          </a:prstGeom>
          <a:noFill/>
        </p:spPr>
        <p:txBody>
          <a:bodyPr wrap="square" rtlCol="0">
            <a:spAutoFit/>
          </a:bodyPr>
          <a:lstStyle/>
          <a:p>
            <a:r>
              <a:rPr lang="en-GB" b="1" i="1" dirty="0" smtClean="0"/>
              <a:t>24 </a:t>
            </a:r>
            <a:r>
              <a:rPr lang="en-GB" b="1" i="1" dirty="0" err="1" smtClean="0"/>
              <a:t>hpf</a:t>
            </a:r>
            <a:endParaRPr lang="en-GB" b="1" i="1" dirty="0"/>
          </a:p>
        </p:txBody>
      </p:sp>
      <p:cxnSp>
        <p:nvCxnSpPr>
          <p:cNvPr id="38" name="Straight Arrow Connector 37"/>
          <p:cNvCxnSpPr/>
          <p:nvPr/>
        </p:nvCxnSpPr>
        <p:spPr>
          <a:xfrm>
            <a:off x="5183351" y="1364210"/>
            <a:ext cx="121362" cy="577682"/>
          </a:xfrm>
          <a:prstGeom prst="straightConnector1">
            <a:avLst/>
          </a:prstGeom>
          <a:ln w="3810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39" name="Straight Arrow Connector 38"/>
          <p:cNvCxnSpPr/>
          <p:nvPr/>
        </p:nvCxnSpPr>
        <p:spPr>
          <a:xfrm flipV="1">
            <a:off x="6479495" y="2300314"/>
            <a:ext cx="216024" cy="543702"/>
          </a:xfrm>
          <a:prstGeom prst="straightConnector1">
            <a:avLst/>
          </a:prstGeom>
          <a:ln w="38100">
            <a:solidFill>
              <a:srgbClr val="00B050"/>
            </a:solidFill>
            <a:tailEnd type="arrow"/>
          </a:ln>
        </p:spPr>
        <p:style>
          <a:lnRef idx="1">
            <a:schemeClr val="accent1"/>
          </a:lnRef>
          <a:fillRef idx="0">
            <a:schemeClr val="accent1"/>
          </a:fillRef>
          <a:effectRef idx="0">
            <a:schemeClr val="accent1"/>
          </a:effectRef>
          <a:fontRef idx="minor">
            <a:schemeClr val="tx1"/>
          </a:fontRef>
        </p:style>
      </p:cxnSp>
      <p:sp>
        <p:nvSpPr>
          <p:cNvPr id="40" name="TextBox 39"/>
          <p:cNvSpPr txBox="1"/>
          <p:nvPr/>
        </p:nvSpPr>
        <p:spPr>
          <a:xfrm>
            <a:off x="5587681" y="1130806"/>
            <a:ext cx="1594303" cy="369332"/>
          </a:xfrm>
          <a:prstGeom prst="rect">
            <a:avLst/>
          </a:prstGeom>
          <a:noFill/>
        </p:spPr>
        <p:txBody>
          <a:bodyPr wrap="square" rtlCol="0">
            <a:spAutoFit/>
          </a:bodyPr>
          <a:lstStyle/>
          <a:p>
            <a:r>
              <a:rPr lang="en-GB" dirty="0" smtClean="0"/>
              <a:t>Notochord</a:t>
            </a:r>
            <a:endParaRPr lang="en-GB" dirty="0"/>
          </a:p>
        </p:txBody>
      </p:sp>
      <p:sp>
        <p:nvSpPr>
          <p:cNvPr id="41" name="TextBox 40"/>
          <p:cNvSpPr txBox="1"/>
          <p:nvPr/>
        </p:nvSpPr>
        <p:spPr>
          <a:xfrm>
            <a:off x="5800415" y="2832497"/>
            <a:ext cx="1790205" cy="369332"/>
          </a:xfrm>
          <a:prstGeom prst="rect">
            <a:avLst/>
          </a:prstGeom>
          <a:noFill/>
        </p:spPr>
        <p:txBody>
          <a:bodyPr wrap="square" rtlCol="0">
            <a:spAutoFit/>
          </a:bodyPr>
          <a:lstStyle/>
          <a:p>
            <a:r>
              <a:rPr lang="en-GB" dirty="0" err="1" smtClean="0"/>
              <a:t>Hypochord</a:t>
            </a:r>
            <a:endParaRPr lang="en-GB" dirty="0"/>
          </a:p>
        </p:txBody>
      </p:sp>
      <p:pic>
        <p:nvPicPr>
          <p:cNvPr id="55" name="Picture 20"/>
          <p:cNvPicPr>
            <a:picLocks noChangeAspect="1" noChangeArrowheads="1"/>
          </p:cNvPicPr>
          <p:nvPr/>
        </p:nvPicPr>
        <p:blipFill>
          <a:blip r:embed="rId4" cstate="print"/>
          <a:srcRect l="48872" t="30566" r="16581" b="40160"/>
          <a:stretch>
            <a:fillRect/>
          </a:stretch>
        </p:blipFill>
        <p:spPr bwMode="auto">
          <a:xfrm>
            <a:off x="4553281" y="3219165"/>
            <a:ext cx="4284475" cy="2016224"/>
          </a:xfrm>
          <a:prstGeom prst="rect">
            <a:avLst/>
          </a:prstGeom>
          <a:noFill/>
          <a:ln w="9525" algn="in">
            <a:solidFill>
              <a:schemeClr val="tx1"/>
            </a:solidFill>
            <a:miter lim="800000"/>
            <a:headEnd/>
            <a:tailEnd/>
          </a:ln>
          <a:effectLst/>
        </p:spPr>
      </p:pic>
      <p:sp>
        <p:nvSpPr>
          <p:cNvPr id="56" name="TextBox 55"/>
          <p:cNvSpPr txBox="1"/>
          <p:nvPr/>
        </p:nvSpPr>
        <p:spPr>
          <a:xfrm>
            <a:off x="7436588" y="3253838"/>
            <a:ext cx="1655201" cy="369332"/>
          </a:xfrm>
          <a:prstGeom prst="rect">
            <a:avLst/>
          </a:prstGeom>
          <a:noFill/>
        </p:spPr>
        <p:txBody>
          <a:bodyPr wrap="square" rtlCol="0">
            <a:spAutoFit/>
          </a:bodyPr>
          <a:lstStyle/>
          <a:p>
            <a:r>
              <a:rPr lang="en-GB" b="1" i="1" dirty="0" smtClean="0"/>
              <a:t>48 </a:t>
            </a:r>
            <a:r>
              <a:rPr lang="en-GB" b="1" i="1" dirty="0" err="1" smtClean="0"/>
              <a:t>hpf</a:t>
            </a:r>
            <a:endParaRPr lang="en-GB" b="1" i="1" dirty="0"/>
          </a:p>
        </p:txBody>
      </p:sp>
      <p:pic>
        <p:nvPicPr>
          <p:cNvPr id="57" name="Picture 2"/>
          <p:cNvPicPr>
            <a:picLocks noChangeAspect="1" noChangeArrowheads="1"/>
          </p:cNvPicPr>
          <p:nvPr/>
        </p:nvPicPr>
        <p:blipFill>
          <a:blip r:embed="rId12" cstate="print"/>
          <a:srcRect l="46137" t="23250" r="3661" b="61000"/>
          <a:stretch>
            <a:fillRect/>
          </a:stretch>
        </p:blipFill>
        <p:spPr bwMode="auto">
          <a:xfrm>
            <a:off x="4036652" y="5446776"/>
            <a:ext cx="5055137" cy="1189444"/>
          </a:xfrm>
          <a:prstGeom prst="rect">
            <a:avLst/>
          </a:prstGeom>
          <a:noFill/>
          <a:ln w="9525">
            <a:noFill/>
            <a:miter lim="800000"/>
            <a:headEnd/>
            <a:tailEnd/>
          </a:ln>
        </p:spPr>
      </p:pic>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 name="TextBox 15"/>
          <p:cNvSpPr txBox="1"/>
          <p:nvPr/>
        </p:nvSpPr>
        <p:spPr>
          <a:xfrm>
            <a:off x="152942" y="94653"/>
            <a:ext cx="8991057" cy="1015663"/>
          </a:xfrm>
          <a:prstGeom prst="rect">
            <a:avLst/>
          </a:prstGeom>
          <a:noFill/>
        </p:spPr>
        <p:txBody>
          <a:bodyPr wrap="square" rtlCol="0">
            <a:spAutoFit/>
          </a:bodyPr>
          <a:lstStyle/>
          <a:p>
            <a:r>
              <a:rPr lang="en-GB" sz="2400" b="1" i="1" dirty="0">
                <a:solidFill>
                  <a:srgbClr val="0070C0"/>
                </a:solidFill>
                <a:latin typeface="Arial" panose="020B0604020202020204" pitchFamily="34" charset="0"/>
                <a:ea typeface="+mj-ea"/>
                <a:cs typeface="Arial" panose="020B0604020202020204" pitchFamily="34" charset="0"/>
              </a:rPr>
              <a:t>CDKL-1 </a:t>
            </a:r>
            <a:r>
              <a:rPr lang="en-GB" sz="2400" b="1" i="1" dirty="0" smtClean="0">
                <a:solidFill>
                  <a:srgbClr val="0070C0"/>
                </a:solidFill>
                <a:latin typeface="Arial" panose="020B0604020202020204" pitchFamily="34" charset="0"/>
                <a:ea typeface="+mj-ea"/>
                <a:cs typeface="Arial" panose="020B0604020202020204" pitchFamily="34" charset="0"/>
              </a:rPr>
              <a:t>expression in embryos with more blood vessels</a:t>
            </a:r>
            <a:endParaRPr lang="en-GB" sz="2400" b="1" i="1" dirty="0">
              <a:solidFill>
                <a:srgbClr val="0070C0"/>
              </a:solidFill>
              <a:latin typeface="Arial" panose="020B0604020202020204" pitchFamily="34" charset="0"/>
              <a:ea typeface="+mj-ea"/>
              <a:cs typeface="Arial" panose="020B0604020202020204" pitchFamily="34" charset="0"/>
            </a:endParaRPr>
          </a:p>
          <a:p>
            <a:r>
              <a:rPr lang="en-GB" dirty="0" smtClean="0"/>
              <a:t> </a:t>
            </a:r>
          </a:p>
          <a:p>
            <a:endParaRPr lang="en-GB" dirty="0"/>
          </a:p>
        </p:txBody>
      </p:sp>
      <p:grpSp>
        <p:nvGrpSpPr>
          <p:cNvPr id="2" name="Group 1"/>
          <p:cNvGrpSpPr/>
          <p:nvPr/>
        </p:nvGrpSpPr>
        <p:grpSpPr>
          <a:xfrm>
            <a:off x="188787" y="1898395"/>
            <a:ext cx="5700553" cy="2943764"/>
            <a:chOff x="179512" y="1484784"/>
            <a:chExt cx="7442026" cy="3843060"/>
          </a:xfrm>
        </p:grpSpPr>
        <p:pic>
          <p:nvPicPr>
            <p:cNvPr id="50177" name="Picture 1" descr="F9184F_20141120_175030_928"/>
            <p:cNvPicPr>
              <a:picLocks noChangeAspect="1" noChangeArrowheads="1"/>
            </p:cNvPicPr>
            <p:nvPr/>
          </p:nvPicPr>
          <p:blipFill>
            <a:blip r:embed="rId2" cstate="print"/>
            <a:srcRect t="10066" r="3529" b="27190"/>
            <a:stretch>
              <a:fillRect/>
            </a:stretch>
          </p:blipFill>
          <p:spPr bwMode="auto">
            <a:xfrm rot="10800000" flipH="1">
              <a:off x="4355976" y="3645024"/>
              <a:ext cx="2948552" cy="1008112"/>
            </a:xfrm>
            <a:prstGeom prst="rect">
              <a:avLst/>
            </a:prstGeom>
            <a:noFill/>
            <a:ln w="9525" algn="in">
              <a:noFill/>
              <a:miter lim="800000"/>
              <a:headEnd/>
              <a:tailEnd/>
            </a:ln>
            <a:effectLst/>
          </p:spPr>
        </p:pic>
        <p:pic>
          <p:nvPicPr>
            <p:cNvPr id="50178" name="Picture 2" descr="F9184F_20141120_173444_411"/>
            <p:cNvPicPr>
              <a:picLocks noChangeAspect="1" noChangeArrowheads="1"/>
            </p:cNvPicPr>
            <p:nvPr/>
          </p:nvPicPr>
          <p:blipFill>
            <a:blip r:embed="rId3" cstate="print"/>
            <a:srcRect l="1176" t="14641" r="2353" b="22615"/>
            <a:stretch>
              <a:fillRect/>
            </a:stretch>
          </p:blipFill>
          <p:spPr bwMode="auto">
            <a:xfrm flipH="1">
              <a:off x="1115616" y="3645024"/>
              <a:ext cx="2984704" cy="1008112"/>
            </a:xfrm>
            <a:prstGeom prst="rect">
              <a:avLst/>
            </a:prstGeom>
            <a:noFill/>
            <a:ln w="9525" algn="in">
              <a:noFill/>
              <a:miter lim="800000"/>
              <a:headEnd/>
              <a:tailEnd/>
            </a:ln>
            <a:effectLst/>
          </p:spPr>
        </p:pic>
        <p:pic>
          <p:nvPicPr>
            <p:cNvPr id="50179" name="Picture 3" descr="F9184F_20141120_173308_035"/>
            <p:cNvPicPr>
              <a:picLocks noChangeAspect="1" noChangeArrowheads="1"/>
            </p:cNvPicPr>
            <p:nvPr/>
          </p:nvPicPr>
          <p:blipFill>
            <a:blip r:embed="rId4" cstate="print"/>
            <a:srcRect l="3529" t="24693" b="12563"/>
            <a:stretch>
              <a:fillRect/>
            </a:stretch>
          </p:blipFill>
          <p:spPr bwMode="auto">
            <a:xfrm flipH="1">
              <a:off x="4355976" y="2060848"/>
              <a:ext cx="2948552" cy="1008112"/>
            </a:xfrm>
            <a:prstGeom prst="rect">
              <a:avLst/>
            </a:prstGeom>
            <a:noFill/>
            <a:ln w="9525" algn="in">
              <a:noFill/>
              <a:miter lim="800000"/>
              <a:headEnd/>
              <a:tailEnd/>
            </a:ln>
            <a:effectLst/>
          </p:spPr>
        </p:pic>
        <p:pic>
          <p:nvPicPr>
            <p:cNvPr id="50180" name="Picture 4" descr="F9184F_20141121_181927_252"/>
            <p:cNvPicPr>
              <a:picLocks noChangeAspect="1" noChangeArrowheads="1"/>
            </p:cNvPicPr>
            <p:nvPr/>
          </p:nvPicPr>
          <p:blipFill>
            <a:blip r:embed="rId5" cstate="print"/>
            <a:srcRect t="16293" b="13103"/>
            <a:stretch>
              <a:fillRect/>
            </a:stretch>
          </p:blipFill>
          <p:spPr bwMode="auto">
            <a:xfrm flipH="1">
              <a:off x="1115616" y="2060848"/>
              <a:ext cx="2988181" cy="1029663"/>
            </a:xfrm>
            <a:prstGeom prst="rect">
              <a:avLst/>
            </a:prstGeom>
            <a:noFill/>
            <a:ln w="9525" algn="in">
              <a:noFill/>
              <a:miter lim="800000"/>
              <a:headEnd/>
              <a:tailEnd/>
            </a:ln>
            <a:effectLst/>
          </p:spPr>
        </p:pic>
        <p:cxnSp>
          <p:nvCxnSpPr>
            <p:cNvPr id="7" name="Straight Connector 6"/>
            <p:cNvCxnSpPr/>
            <p:nvPr/>
          </p:nvCxnSpPr>
          <p:spPr>
            <a:xfrm flipH="1">
              <a:off x="226318" y="1988840"/>
              <a:ext cx="7370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8" name="Straight Connector 7"/>
            <p:cNvCxnSpPr/>
            <p:nvPr/>
          </p:nvCxnSpPr>
          <p:spPr>
            <a:xfrm>
              <a:off x="4211960" y="1556792"/>
              <a:ext cx="0" cy="3384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971600" y="1556792"/>
              <a:ext cx="0" cy="3384376"/>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251520" y="3573016"/>
              <a:ext cx="7370018" cy="0"/>
            </a:xfrm>
            <a:prstGeom prst="line">
              <a:avLst/>
            </a:prstGeom>
            <a:ln w="28575">
              <a:solidFill>
                <a:schemeClr val="tx1"/>
              </a:solidFill>
            </a:ln>
          </p:spPr>
          <p:style>
            <a:lnRef idx="1">
              <a:schemeClr val="accent1"/>
            </a:lnRef>
            <a:fillRef idx="0">
              <a:schemeClr val="accent1"/>
            </a:fillRef>
            <a:effectRef idx="0">
              <a:schemeClr val="accent1"/>
            </a:effectRef>
            <a:fontRef idx="minor">
              <a:schemeClr val="tx1"/>
            </a:fontRef>
          </p:style>
        </p:cxnSp>
        <p:sp>
          <p:nvSpPr>
            <p:cNvPr id="17" name="TextBox 16"/>
            <p:cNvSpPr txBox="1"/>
            <p:nvPr/>
          </p:nvSpPr>
          <p:spPr>
            <a:xfrm>
              <a:off x="251520" y="2420888"/>
              <a:ext cx="640788" cy="361620"/>
            </a:xfrm>
            <a:prstGeom prst="rect">
              <a:avLst/>
            </a:prstGeom>
            <a:noFill/>
          </p:spPr>
          <p:txBody>
            <a:bodyPr wrap="none" rtlCol="0">
              <a:spAutoFit/>
            </a:bodyPr>
            <a:lstStyle/>
            <a:p>
              <a:r>
                <a:rPr lang="en-GB" sz="1200" b="1" dirty="0" err="1" smtClean="0"/>
                <a:t>vhl</a:t>
              </a:r>
              <a:r>
                <a:rPr lang="en-GB" sz="1200" b="1" dirty="0" smtClean="0"/>
                <a:t> +</a:t>
              </a:r>
              <a:endParaRPr lang="en-GB" sz="1200" b="1" dirty="0"/>
            </a:p>
          </p:txBody>
        </p:sp>
        <p:sp>
          <p:nvSpPr>
            <p:cNvPr id="18" name="TextBox 17"/>
            <p:cNvSpPr txBox="1"/>
            <p:nvPr/>
          </p:nvSpPr>
          <p:spPr>
            <a:xfrm>
              <a:off x="2051721" y="1484784"/>
              <a:ext cx="640788" cy="361620"/>
            </a:xfrm>
            <a:prstGeom prst="rect">
              <a:avLst/>
            </a:prstGeom>
            <a:noFill/>
          </p:spPr>
          <p:txBody>
            <a:bodyPr wrap="none" rtlCol="0">
              <a:spAutoFit/>
            </a:bodyPr>
            <a:lstStyle/>
            <a:p>
              <a:r>
                <a:rPr lang="en-GB" sz="1200" b="1" dirty="0" err="1" smtClean="0"/>
                <a:t>vhl</a:t>
              </a:r>
              <a:r>
                <a:rPr lang="en-GB" sz="1200" b="1" dirty="0" smtClean="0"/>
                <a:t> +</a:t>
              </a:r>
              <a:endParaRPr lang="en-GB" sz="1200" b="1" dirty="0"/>
            </a:p>
          </p:txBody>
        </p:sp>
        <p:sp>
          <p:nvSpPr>
            <p:cNvPr id="19" name="TextBox 18"/>
            <p:cNvSpPr txBox="1"/>
            <p:nvPr/>
          </p:nvSpPr>
          <p:spPr>
            <a:xfrm>
              <a:off x="5364088" y="1484784"/>
              <a:ext cx="601025" cy="361620"/>
            </a:xfrm>
            <a:prstGeom prst="rect">
              <a:avLst/>
            </a:prstGeom>
            <a:noFill/>
          </p:spPr>
          <p:txBody>
            <a:bodyPr wrap="none" rtlCol="0">
              <a:spAutoFit/>
            </a:bodyPr>
            <a:lstStyle/>
            <a:p>
              <a:r>
                <a:rPr lang="en-GB" sz="1200" b="1" dirty="0" err="1" smtClean="0"/>
                <a:t>vhl</a:t>
              </a:r>
              <a:r>
                <a:rPr lang="en-GB" sz="1200" b="1" dirty="0" smtClean="0"/>
                <a:t> -</a:t>
              </a:r>
              <a:endParaRPr lang="en-GB" sz="1200" b="1" dirty="0"/>
            </a:p>
          </p:txBody>
        </p:sp>
        <p:sp>
          <p:nvSpPr>
            <p:cNvPr id="20" name="TextBox 19"/>
            <p:cNvSpPr txBox="1"/>
            <p:nvPr/>
          </p:nvSpPr>
          <p:spPr>
            <a:xfrm>
              <a:off x="179512" y="4005063"/>
              <a:ext cx="601025" cy="361620"/>
            </a:xfrm>
            <a:prstGeom prst="rect">
              <a:avLst/>
            </a:prstGeom>
            <a:noFill/>
          </p:spPr>
          <p:txBody>
            <a:bodyPr wrap="none" rtlCol="0">
              <a:spAutoFit/>
            </a:bodyPr>
            <a:lstStyle/>
            <a:p>
              <a:r>
                <a:rPr lang="en-GB" sz="1200" b="1" dirty="0" err="1" smtClean="0"/>
                <a:t>vhl</a:t>
              </a:r>
              <a:r>
                <a:rPr lang="en-GB" sz="1200" b="1" dirty="0" smtClean="0"/>
                <a:t> -</a:t>
              </a:r>
              <a:endParaRPr lang="en-GB" sz="1200" b="1" dirty="0"/>
            </a:p>
          </p:txBody>
        </p:sp>
        <p:sp>
          <p:nvSpPr>
            <p:cNvPr id="21" name="TextBox 20"/>
            <p:cNvSpPr txBox="1"/>
            <p:nvPr/>
          </p:nvSpPr>
          <p:spPr>
            <a:xfrm>
              <a:off x="2555776" y="3140968"/>
              <a:ext cx="1343937" cy="361620"/>
            </a:xfrm>
            <a:prstGeom prst="rect">
              <a:avLst/>
            </a:prstGeom>
            <a:noFill/>
          </p:spPr>
          <p:txBody>
            <a:bodyPr wrap="none" rtlCol="0">
              <a:spAutoFit/>
            </a:bodyPr>
            <a:lstStyle/>
            <a:p>
              <a:r>
                <a:rPr lang="en-GB" sz="1200" b="1" dirty="0" err="1" smtClean="0"/>
                <a:t>vhl</a:t>
              </a:r>
              <a:r>
                <a:rPr lang="en-GB" sz="1200" b="1" dirty="0" smtClean="0"/>
                <a:t> </a:t>
              </a:r>
              <a:r>
                <a:rPr lang="en-GB" sz="1200" b="1" baseline="30000" dirty="0" smtClean="0"/>
                <a:t>+/+</a:t>
              </a:r>
              <a:r>
                <a:rPr lang="en-GB" sz="1200" b="1" dirty="0" smtClean="0"/>
                <a:t>  (4/19)</a:t>
              </a:r>
              <a:endParaRPr lang="en-GB" sz="1200" b="1" dirty="0"/>
            </a:p>
          </p:txBody>
        </p:sp>
        <p:sp>
          <p:nvSpPr>
            <p:cNvPr id="22" name="TextBox 21"/>
            <p:cNvSpPr txBox="1"/>
            <p:nvPr/>
          </p:nvSpPr>
          <p:spPr>
            <a:xfrm>
              <a:off x="5724128" y="3140968"/>
              <a:ext cx="1318825" cy="361620"/>
            </a:xfrm>
            <a:prstGeom prst="rect">
              <a:avLst/>
            </a:prstGeom>
            <a:noFill/>
          </p:spPr>
          <p:txBody>
            <a:bodyPr wrap="none" rtlCol="0">
              <a:spAutoFit/>
            </a:bodyPr>
            <a:lstStyle/>
            <a:p>
              <a:r>
                <a:rPr lang="en-GB" sz="1200" b="1" dirty="0" err="1" smtClean="0"/>
                <a:t>vhl</a:t>
              </a:r>
              <a:r>
                <a:rPr lang="en-GB" sz="1200" b="1" dirty="0" smtClean="0"/>
                <a:t> </a:t>
              </a:r>
              <a:r>
                <a:rPr lang="en-GB" sz="1200" b="1" baseline="30000" dirty="0" smtClean="0"/>
                <a:t>+/-</a:t>
              </a:r>
              <a:r>
                <a:rPr lang="en-GB" sz="1200" b="1" dirty="0" smtClean="0"/>
                <a:t>  (5/19)</a:t>
              </a:r>
              <a:endParaRPr lang="en-GB" sz="1200" b="1" dirty="0"/>
            </a:p>
          </p:txBody>
        </p:sp>
        <p:sp>
          <p:nvSpPr>
            <p:cNvPr id="23" name="TextBox 22"/>
            <p:cNvSpPr txBox="1"/>
            <p:nvPr/>
          </p:nvSpPr>
          <p:spPr>
            <a:xfrm>
              <a:off x="2627785" y="4653136"/>
              <a:ext cx="1302083" cy="361620"/>
            </a:xfrm>
            <a:prstGeom prst="rect">
              <a:avLst/>
            </a:prstGeom>
            <a:noFill/>
          </p:spPr>
          <p:txBody>
            <a:bodyPr wrap="none" rtlCol="0">
              <a:spAutoFit/>
            </a:bodyPr>
            <a:lstStyle/>
            <a:p>
              <a:r>
                <a:rPr lang="en-GB" sz="1200" b="1" dirty="0" err="1" smtClean="0"/>
                <a:t>vhl</a:t>
              </a:r>
              <a:r>
                <a:rPr lang="en-GB" sz="1200" b="1" dirty="0" smtClean="0"/>
                <a:t> </a:t>
              </a:r>
              <a:r>
                <a:rPr lang="en-GB" sz="1200" b="1" baseline="30000" dirty="0" smtClean="0"/>
                <a:t>+/- </a:t>
              </a:r>
              <a:r>
                <a:rPr lang="en-GB" sz="1200" b="1" dirty="0" smtClean="0"/>
                <a:t> (5/19)</a:t>
              </a:r>
              <a:endParaRPr lang="en-GB" sz="1200" b="1" dirty="0"/>
            </a:p>
          </p:txBody>
        </p:sp>
        <p:sp>
          <p:nvSpPr>
            <p:cNvPr id="24" name="TextBox 23"/>
            <p:cNvSpPr txBox="1"/>
            <p:nvPr/>
          </p:nvSpPr>
          <p:spPr>
            <a:xfrm>
              <a:off x="4925388" y="4725144"/>
              <a:ext cx="2268160" cy="602700"/>
            </a:xfrm>
            <a:prstGeom prst="rect">
              <a:avLst/>
            </a:prstGeom>
            <a:noFill/>
          </p:spPr>
          <p:txBody>
            <a:bodyPr wrap="none" rtlCol="0">
              <a:spAutoFit/>
            </a:bodyPr>
            <a:lstStyle/>
            <a:p>
              <a:pPr algn="r"/>
              <a:r>
                <a:rPr lang="en-GB" sz="1200" b="1" dirty="0" err="1" smtClean="0"/>
                <a:t>vhl</a:t>
              </a:r>
              <a:r>
                <a:rPr lang="en-GB" sz="1200" b="1" dirty="0" smtClean="0"/>
                <a:t> </a:t>
              </a:r>
              <a:r>
                <a:rPr lang="en-GB" sz="1200" b="1" baseline="30000" dirty="0" smtClean="0"/>
                <a:t>-/- </a:t>
              </a:r>
              <a:r>
                <a:rPr lang="en-GB" sz="1200" b="1" dirty="0" smtClean="0"/>
                <a:t> (5/19)</a:t>
              </a:r>
            </a:p>
            <a:p>
              <a:pPr algn="r"/>
              <a:r>
                <a:rPr lang="en-GB" sz="1200" b="1" dirty="0" smtClean="0"/>
                <a:t>Homozygous </a:t>
              </a:r>
              <a:r>
                <a:rPr lang="en-GB" sz="1200" b="1" dirty="0" err="1" smtClean="0"/>
                <a:t>vhl</a:t>
              </a:r>
              <a:r>
                <a:rPr lang="en-GB" sz="1200" b="1" dirty="0" smtClean="0"/>
                <a:t> mutant</a:t>
              </a:r>
              <a:endParaRPr lang="en-GB" sz="1200" b="1" dirty="0"/>
            </a:p>
          </p:txBody>
        </p:sp>
        <p:sp>
          <p:nvSpPr>
            <p:cNvPr id="25" name="Oval 24"/>
            <p:cNvSpPr/>
            <p:nvPr/>
          </p:nvSpPr>
          <p:spPr>
            <a:xfrm>
              <a:off x="5364088" y="1484784"/>
              <a:ext cx="72008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6" name="Oval 25"/>
            <p:cNvSpPr/>
            <p:nvPr/>
          </p:nvSpPr>
          <p:spPr>
            <a:xfrm>
              <a:off x="2051720" y="1484784"/>
              <a:ext cx="72008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7" name="Oval 26"/>
            <p:cNvSpPr/>
            <p:nvPr/>
          </p:nvSpPr>
          <p:spPr>
            <a:xfrm>
              <a:off x="179512" y="2420888"/>
              <a:ext cx="72008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sp>
          <p:nvSpPr>
            <p:cNvPr id="28" name="Oval 27"/>
            <p:cNvSpPr/>
            <p:nvPr/>
          </p:nvSpPr>
          <p:spPr>
            <a:xfrm>
              <a:off x="179512" y="4005064"/>
              <a:ext cx="720080" cy="432048"/>
            </a:xfrm>
            <a:prstGeom prst="ellipse">
              <a:avLst/>
            </a:prstGeom>
            <a:noFill/>
            <a:ln>
              <a:solidFill>
                <a:schemeClr val="tx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sz="1200"/>
            </a:p>
          </p:txBody>
        </p:sp>
      </p:grpSp>
      <p:grpSp>
        <p:nvGrpSpPr>
          <p:cNvPr id="3" name="Group 2"/>
          <p:cNvGrpSpPr/>
          <p:nvPr/>
        </p:nvGrpSpPr>
        <p:grpSpPr>
          <a:xfrm>
            <a:off x="5955698" y="1876715"/>
            <a:ext cx="3002522" cy="3134614"/>
            <a:chOff x="3995936" y="1484784"/>
            <a:chExt cx="4933783" cy="5150838"/>
          </a:xfrm>
        </p:grpSpPr>
        <p:pic>
          <p:nvPicPr>
            <p:cNvPr id="29" name="Picture 4" descr="F9184F_20141121_183411_052"/>
            <p:cNvPicPr>
              <a:picLocks noChangeAspect="1" noChangeArrowheads="1"/>
            </p:cNvPicPr>
            <p:nvPr/>
          </p:nvPicPr>
          <p:blipFill>
            <a:blip r:embed="rId6" cstate="print"/>
            <a:srcRect l="17151" t="56779" r="45098" b="6474"/>
            <a:stretch>
              <a:fillRect/>
            </a:stretch>
          </p:blipFill>
          <p:spPr bwMode="auto">
            <a:xfrm rot="16200000">
              <a:off x="2860677" y="2620043"/>
              <a:ext cx="5150838" cy="2880320"/>
            </a:xfrm>
            <a:prstGeom prst="rect">
              <a:avLst/>
            </a:prstGeom>
            <a:noFill/>
            <a:ln w="9525" algn="in">
              <a:solidFill>
                <a:schemeClr val="tx1"/>
              </a:solidFill>
              <a:miter lim="800000"/>
              <a:headEnd/>
              <a:tailEnd/>
            </a:ln>
            <a:effectLst/>
          </p:spPr>
        </p:pic>
        <p:sp>
          <p:nvSpPr>
            <p:cNvPr id="30" name="Rectangle 29"/>
            <p:cNvSpPr/>
            <p:nvPr/>
          </p:nvSpPr>
          <p:spPr>
            <a:xfrm>
              <a:off x="5760758" y="6002704"/>
              <a:ext cx="650050" cy="461665"/>
            </a:xfrm>
            <a:prstGeom prst="rect">
              <a:avLst/>
            </a:prstGeom>
          </p:spPr>
          <p:txBody>
            <a:bodyPr wrap="none">
              <a:spAutoFit/>
            </a:bodyPr>
            <a:lstStyle/>
            <a:p>
              <a:r>
                <a:rPr lang="en-GB" sz="1200" b="1" dirty="0" err="1" smtClean="0"/>
                <a:t>vhl</a:t>
              </a:r>
              <a:r>
                <a:rPr lang="en-GB" sz="1200" b="1" dirty="0" smtClean="0"/>
                <a:t> </a:t>
              </a:r>
              <a:r>
                <a:rPr lang="en-GB" sz="1200" b="1" baseline="30000" dirty="0" smtClean="0"/>
                <a:t>-/-</a:t>
              </a:r>
            </a:p>
            <a:p>
              <a:r>
                <a:rPr lang="en-GB" sz="1200" b="1" baseline="30000" dirty="0" smtClean="0"/>
                <a:t>transverse </a:t>
              </a:r>
              <a:endParaRPr lang="en-GB" sz="1200" dirty="0"/>
            </a:p>
          </p:txBody>
        </p:sp>
        <p:cxnSp>
          <p:nvCxnSpPr>
            <p:cNvPr id="31" name="Straight Arrow Connector 30"/>
            <p:cNvCxnSpPr/>
            <p:nvPr/>
          </p:nvCxnSpPr>
          <p:spPr>
            <a:xfrm flipH="1">
              <a:off x="5364088" y="2204864"/>
              <a:ext cx="2088232" cy="115212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2" name="Straight Arrow Connector 31"/>
            <p:cNvCxnSpPr/>
            <p:nvPr/>
          </p:nvCxnSpPr>
          <p:spPr>
            <a:xfrm flipH="1">
              <a:off x="5652120" y="3573016"/>
              <a:ext cx="1800200" cy="432048"/>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cxnSp>
          <p:nvCxnSpPr>
            <p:cNvPr id="33" name="Straight Arrow Connector 32"/>
            <p:cNvCxnSpPr/>
            <p:nvPr/>
          </p:nvCxnSpPr>
          <p:spPr>
            <a:xfrm flipH="1" flipV="1">
              <a:off x="5652120" y="4149080"/>
              <a:ext cx="1800200" cy="288032"/>
            </a:xfrm>
            <a:prstGeom prst="straightConnector1">
              <a:avLst/>
            </a:prstGeom>
            <a:ln w="28575">
              <a:solidFill>
                <a:schemeClr val="tx1"/>
              </a:solidFill>
              <a:tailEnd type="arrow"/>
            </a:ln>
          </p:spPr>
          <p:style>
            <a:lnRef idx="1">
              <a:schemeClr val="accent1"/>
            </a:lnRef>
            <a:fillRef idx="0">
              <a:schemeClr val="accent1"/>
            </a:fillRef>
            <a:effectRef idx="0">
              <a:schemeClr val="accent1"/>
            </a:effectRef>
            <a:fontRef idx="minor">
              <a:schemeClr val="tx1"/>
            </a:fontRef>
          </p:style>
        </p:cxnSp>
        <p:sp>
          <p:nvSpPr>
            <p:cNvPr id="34" name="TextBox 33"/>
            <p:cNvSpPr txBox="1"/>
            <p:nvPr/>
          </p:nvSpPr>
          <p:spPr>
            <a:xfrm>
              <a:off x="7452320" y="1988840"/>
              <a:ext cx="870623" cy="276999"/>
            </a:xfrm>
            <a:prstGeom prst="rect">
              <a:avLst/>
            </a:prstGeom>
            <a:noFill/>
          </p:spPr>
          <p:txBody>
            <a:bodyPr wrap="none" rtlCol="0">
              <a:spAutoFit/>
            </a:bodyPr>
            <a:lstStyle/>
            <a:p>
              <a:r>
                <a:rPr lang="en-GB" sz="1200" b="1" dirty="0" smtClean="0"/>
                <a:t>Notochord</a:t>
              </a:r>
              <a:endParaRPr lang="en-GB" sz="1200" b="1" dirty="0"/>
            </a:p>
          </p:txBody>
        </p:sp>
        <p:sp>
          <p:nvSpPr>
            <p:cNvPr id="35" name="TextBox 34"/>
            <p:cNvSpPr txBox="1"/>
            <p:nvPr/>
          </p:nvSpPr>
          <p:spPr>
            <a:xfrm>
              <a:off x="7524328" y="3356992"/>
              <a:ext cx="968407" cy="276999"/>
            </a:xfrm>
            <a:prstGeom prst="rect">
              <a:avLst/>
            </a:prstGeom>
            <a:noFill/>
          </p:spPr>
          <p:txBody>
            <a:bodyPr wrap="none" rtlCol="0">
              <a:spAutoFit/>
            </a:bodyPr>
            <a:lstStyle/>
            <a:p>
              <a:r>
                <a:rPr lang="en-GB" sz="1200" b="1" dirty="0" smtClean="0"/>
                <a:t>Dorsal aorta</a:t>
              </a:r>
              <a:endParaRPr lang="en-GB" sz="1200" b="1" dirty="0"/>
            </a:p>
          </p:txBody>
        </p:sp>
        <p:sp>
          <p:nvSpPr>
            <p:cNvPr id="36" name="TextBox 35"/>
            <p:cNvSpPr txBox="1"/>
            <p:nvPr/>
          </p:nvSpPr>
          <p:spPr>
            <a:xfrm>
              <a:off x="7524329" y="4293096"/>
              <a:ext cx="1405390" cy="461665"/>
            </a:xfrm>
            <a:prstGeom prst="rect">
              <a:avLst/>
            </a:prstGeom>
            <a:noFill/>
          </p:spPr>
          <p:txBody>
            <a:bodyPr wrap="square" rtlCol="0">
              <a:spAutoFit/>
            </a:bodyPr>
            <a:lstStyle/>
            <a:p>
              <a:r>
                <a:rPr lang="en-GB" sz="1200" b="1" dirty="0" smtClean="0"/>
                <a:t>Posterior Cardinal vein</a:t>
              </a:r>
              <a:endParaRPr lang="en-GB" sz="1200" b="1" dirty="0"/>
            </a:p>
          </p:txBody>
        </p:sp>
      </p:grpSp>
    </p:spTree>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51520" y="8879"/>
            <a:ext cx="9497976" cy="830997"/>
          </a:xfrm>
          <a:prstGeom prst="rect">
            <a:avLst/>
          </a:prstGeom>
          <a:noFill/>
        </p:spPr>
        <p:txBody>
          <a:bodyPr wrap="square" rtlCol="0">
            <a:spAutoFit/>
          </a:bodyPr>
          <a:lstStyle/>
          <a:p>
            <a:r>
              <a:rPr lang="en-GB" sz="2400" b="1" i="1" dirty="0" smtClean="0">
                <a:solidFill>
                  <a:srgbClr val="0070C0"/>
                </a:solidFill>
                <a:latin typeface="Arial" panose="020B0604020202020204" pitchFamily="34" charset="0"/>
                <a:cs typeface="Arial" panose="020B0604020202020204" pitchFamily="34" charset="0"/>
              </a:rPr>
              <a:t>Developing a Hypothesis:</a:t>
            </a:r>
          </a:p>
          <a:p>
            <a:r>
              <a:rPr lang="en-GB" sz="2400" b="1" i="1" dirty="0" smtClean="0">
                <a:solidFill>
                  <a:srgbClr val="0070C0"/>
                </a:solidFill>
                <a:latin typeface="Arial" panose="020B0604020202020204" pitchFamily="34" charset="0"/>
                <a:cs typeface="Arial" panose="020B0604020202020204" pitchFamily="34" charset="0"/>
              </a:rPr>
              <a:t>Literature Review</a:t>
            </a:r>
            <a:endParaRPr lang="en-GB" sz="2400" b="1" i="1" dirty="0">
              <a:solidFill>
                <a:srgbClr val="0070C0"/>
              </a:solidFill>
              <a:latin typeface="Arial" panose="020B0604020202020204" pitchFamily="34" charset="0"/>
              <a:cs typeface="Arial" panose="020B0604020202020204" pitchFamily="34" charset="0"/>
            </a:endParaRPr>
          </a:p>
        </p:txBody>
      </p:sp>
      <p:grpSp>
        <p:nvGrpSpPr>
          <p:cNvPr id="9" name="Group 8"/>
          <p:cNvGrpSpPr/>
          <p:nvPr/>
        </p:nvGrpSpPr>
        <p:grpSpPr>
          <a:xfrm>
            <a:off x="467544" y="1752447"/>
            <a:ext cx="5419791" cy="4236256"/>
            <a:chOff x="914174" y="614066"/>
            <a:chExt cx="7058565" cy="4903166"/>
          </a:xfrm>
        </p:grpSpPr>
        <p:pic>
          <p:nvPicPr>
            <p:cNvPr id="3" name="Picture 2" descr="http://zfin.org/imageLoadUp/medium/ZDB-IMAGE-110720-34.jpg"/>
            <p:cNvPicPr/>
            <p:nvPr/>
          </p:nvPicPr>
          <p:blipFill rotWithShape="1">
            <a:blip r:embed="rId2" cstate="print"/>
            <a:srcRect l="14033" b="4326"/>
            <a:stretch/>
          </p:blipFill>
          <p:spPr bwMode="auto">
            <a:xfrm>
              <a:off x="2411760" y="1360222"/>
              <a:ext cx="4852386" cy="3960440"/>
            </a:xfrm>
            <a:prstGeom prst="rect">
              <a:avLst/>
            </a:prstGeom>
            <a:noFill/>
          </p:spPr>
        </p:pic>
        <p:sp>
          <p:nvSpPr>
            <p:cNvPr id="5" name="TextBox 4"/>
            <p:cNvSpPr txBox="1"/>
            <p:nvPr/>
          </p:nvSpPr>
          <p:spPr>
            <a:xfrm>
              <a:off x="914174" y="1909281"/>
              <a:ext cx="1429223" cy="3355431"/>
            </a:xfrm>
            <a:prstGeom prst="rect">
              <a:avLst/>
            </a:prstGeom>
            <a:noFill/>
          </p:spPr>
          <p:txBody>
            <a:bodyPr wrap="square" rtlCol="0">
              <a:spAutoFit/>
            </a:bodyPr>
            <a:lstStyle/>
            <a:p>
              <a:r>
                <a:rPr lang="en-GB" sz="1600" dirty="0" smtClean="0"/>
                <a:t>CONTROL-MO</a:t>
              </a:r>
            </a:p>
            <a:p>
              <a:endParaRPr lang="en-GB" sz="1600" dirty="0"/>
            </a:p>
            <a:p>
              <a:endParaRPr lang="en-GB" sz="1600" dirty="0" smtClean="0"/>
            </a:p>
            <a:p>
              <a:endParaRPr lang="en-GB" sz="1600" dirty="0"/>
            </a:p>
            <a:p>
              <a:r>
                <a:rPr lang="en-GB" sz="1600" i="1" dirty="0" smtClean="0"/>
                <a:t>zcdkl1</a:t>
              </a:r>
              <a:r>
                <a:rPr lang="en-GB" sz="1600" dirty="0" smtClean="0"/>
                <a:t>-MO</a:t>
              </a:r>
            </a:p>
            <a:p>
              <a:endParaRPr lang="en-GB" sz="1600" dirty="0"/>
            </a:p>
            <a:p>
              <a:endParaRPr lang="en-GB" sz="1600" dirty="0" smtClean="0"/>
            </a:p>
            <a:p>
              <a:endParaRPr lang="en-GB" sz="1600" dirty="0"/>
            </a:p>
            <a:p>
              <a:r>
                <a:rPr lang="en-GB" sz="1600" i="1" dirty="0" smtClean="0"/>
                <a:t>zcdkl1</a:t>
              </a:r>
              <a:r>
                <a:rPr lang="en-GB" sz="1600" dirty="0" smtClean="0"/>
                <a:t>-MO</a:t>
              </a:r>
            </a:p>
            <a:p>
              <a:r>
                <a:rPr lang="en-GB" sz="1600" dirty="0" smtClean="0"/>
                <a:t>+ mRNA</a:t>
              </a:r>
              <a:endParaRPr lang="en-GB" sz="1600" dirty="0"/>
            </a:p>
          </p:txBody>
        </p:sp>
        <p:sp>
          <p:nvSpPr>
            <p:cNvPr id="6" name="Rectangle 5"/>
            <p:cNvSpPr/>
            <p:nvPr/>
          </p:nvSpPr>
          <p:spPr>
            <a:xfrm>
              <a:off x="5652120" y="1052736"/>
              <a:ext cx="1800200" cy="4464496"/>
            </a:xfrm>
            <a:prstGeom prst="rect">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TextBox 6"/>
            <p:cNvSpPr txBox="1"/>
            <p:nvPr/>
          </p:nvSpPr>
          <p:spPr>
            <a:xfrm>
              <a:off x="3155997" y="614066"/>
              <a:ext cx="4816742" cy="427476"/>
            </a:xfrm>
            <a:prstGeom prst="rect">
              <a:avLst/>
            </a:prstGeom>
            <a:noFill/>
          </p:spPr>
          <p:txBody>
            <a:bodyPr wrap="none" rtlCol="0">
              <a:spAutoFit/>
            </a:bodyPr>
            <a:lstStyle/>
            <a:p>
              <a:r>
                <a:rPr lang="en-GB" b="1" i="1" dirty="0" err="1" smtClean="0"/>
                <a:t>Neurogenin</a:t>
              </a:r>
              <a:r>
                <a:rPr lang="en-GB" b="1" i="1" dirty="0" smtClean="0"/>
                <a:t>      Sonic Hedgehog (</a:t>
              </a:r>
              <a:r>
                <a:rPr lang="en-GB" b="1" i="1" dirty="0" err="1" smtClean="0"/>
                <a:t>shh</a:t>
              </a:r>
              <a:r>
                <a:rPr lang="en-GB" b="1" i="1" dirty="0" smtClean="0"/>
                <a:t>)</a:t>
              </a:r>
              <a:endParaRPr lang="en-GB" b="1" i="1" dirty="0"/>
            </a:p>
          </p:txBody>
        </p:sp>
        <p:sp>
          <p:nvSpPr>
            <p:cNvPr id="8" name="Right Brace 7"/>
            <p:cNvSpPr/>
            <p:nvPr/>
          </p:nvSpPr>
          <p:spPr>
            <a:xfrm rot="16200000">
              <a:off x="3817902" y="354566"/>
              <a:ext cx="394036" cy="1617276"/>
            </a:xfrm>
            <a:prstGeom prst="rightBrace">
              <a:avLst/>
            </a:prstGeom>
            <a:ln w="19050">
              <a:solidFill>
                <a:schemeClr val="tx1"/>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GB"/>
            </a:p>
          </p:txBody>
        </p:sp>
      </p:grpSp>
      <p:pic>
        <p:nvPicPr>
          <p:cNvPr id="2050" name="Picture 2" descr="C:\Users\Mod\AppData\Local\Temp\x10sctmp.png"/>
          <p:cNvPicPr>
            <a:picLocks noChangeAspect="1" noChangeArrowheads="1"/>
          </p:cNvPicPr>
          <p:nvPr/>
        </p:nvPicPr>
        <p:blipFill rotWithShape="1">
          <a:blip r:embed="rId3">
            <a:extLst>
              <a:ext uri="{28A0092B-C50C-407E-A947-70E740481C1C}">
                <a14:useLocalDpi xmlns:a14="http://schemas.microsoft.com/office/drawing/2010/main" val="0"/>
              </a:ext>
            </a:extLst>
          </a:blip>
          <a:srcRect l="31630" t="28828" r="31752" b="59972"/>
          <a:stretch/>
        </p:blipFill>
        <p:spPr bwMode="auto">
          <a:xfrm>
            <a:off x="251520" y="851112"/>
            <a:ext cx="5346444" cy="921704"/>
          </a:xfrm>
          <a:prstGeom prst="rect">
            <a:avLst/>
          </a:prstGeom>
          <a:noFill/>
          <a:extLst>
            <a:ext uri="{909E8E84-426E-40DD-AFC4-6F175D3DCCD1}">
              <a14:hiddenFill xmlns:a14="http://schemas.microsoft.com/office/drawing/2010/main">
                <a:solidFill>
                  <a:srgbClr val="FFFFFF"/>
                </a:solidFill>
              </a14:hiddenFill>
            </a:ext>
          </a:extLst>
        </p:spPr>
      </p:pic>
      <p:pic>
        <p:nvPicPr>
          <p:cNvPr id="11"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281924" y="1937113"/>
            <a:ext cx="2159194" cy="395622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15277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8" name="TextBox 27"/>
          <p:cNvSpPr txBox="1"/>
          <p:nvPr/>
        </p:nvSpPr>
        <p:spPr>
          <a:xfrm>
            <a:off x="178879" y="-22729"/>
            <a:ext cx="4735592" cy="461665"/>
          </a:xfrm>
          <a:prstGeom prst="rect">
            <a:avLst/>
          </a:prstGeom>
          <a:noFill/>
        </p:spPr>
        <p:txBody>
          <a:bodyPr wrap="none" rtlCol="0">
            <a:spAutoFit/>
          </a:bodyPr>
          <a:lstStyle/>
          <a:p>
            <a:r>
              <a:rPr lang="en-GB" sz="2400" b="1" i="1" dirty="0" smtClean="0">
                <a:solidFill>
                  <a:srgbClr val="0070C0"/>
                </a:solidFill>
                <a:latin typeface="Arial" panose="020B0604020202020204" pitchFamily="34" charset="0"/>
                <a:cs typeface="Arial" panose="020B0604020202020204" pitchFamily="34" charset="0"/>
              </a:rPr>
              <a:t>Negative feedback Hypothesis:</a:t>
            </a:r>
            <a:endParaRPr lang="en-GB" sz="2400" b="1" i="1" dirty="0">
              <a:solidFill>
                <a:srgbClr val="0070C0"/>
              </a:solidFill>
              <a:latin typeface="Arial" panose="020B0604020202020204" pitchFamily="34" charset="0"/>
              <a:cs typeface="Arial" panose="020B0604020202020204" pitchFamily="34" charset="0"/>
            </a:endParaRPr>
          </a:p>
        </p:txBody>
      </p:sp>
      <p:grpSp>
        <p:nvGrpSpPr>
          <p:cNvPr id="33" name="Group 32"/>
          <p:cNvGrpSpPr/>
          <p:nvPr/>
        </p:nvGrpSpPr>
        <p:grpSpPr>
          <a:xfrm>
            <a:off x="1089112" y="1465099"/>
            <a:ext cx="2520280" cy="4945167"/>
            <a:chOff x="-252536" y="1412776"/>
            <a:chExt cx="2520280" cy="4945167"/>
          </a:xfrm>
        </p:grpSpPr>
        <p:sp>
          <p:nvSpPr>
            <p:cNvPr id="3" name="AutoShape 2"/>
            <p:cNvSpPr>
              <a:spLocks noChangeArrowheads="1"/>
            </p:cNvSpPr>
            <p:nvPr/>
          </p:nvSpPr>
          <p:spPr bwMode="auto">
            <a:xfrm>
              <a:off x="567611" y="1412776"/>
              <a:ext cx="1359012" cy="576064"/>
            </a:xfrm>
            <a:prstGeom prst="roundRect">
              <a:avLst>
                <a:gd name="adj" fmla="val 16667"/>
              </a:avLst>
            </a:prstGeom>
            <a:solidFill>
              <a:srgbClr val="7030A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b="1" i="0" u="none" strike="noStrike" cap="none" normalizeH="0" baseline="0" dirty="0" smtClean="0">
                  <a:ln>
                    <a:noFill/>
                  </a:ln>
                  <a:solidFill>
                    <a:schemeClr val="bg1"/>
                  </a:solidFill>
                  <a:effectLst/>
                  <a:latin typeface="Calibri" pitchFamily="34" charset="0"/>
                  <a:cs typeface="Arial" pitchFamily="34" charset="0"/>
                </a:rPr>
                <a:t>CDKL1</a:t>
              </a:r>
              <a:endParaRPr kumimoji="0" lang="en-US" b="1" i="0" u="none" strike="noStrike" cap="none" normalizeH="0" baseline="0" dirty="0" smtClean="0">
                <a:ln>
                  <a:noFill/>
                </a:ln>
                <a:solidFill>
                  <a:schemeClr val="bg1"/>
                </a:solidFill>
                <a:effectLst/>
                <a:latin typeface="Arial" pitchFamily="34" charset="0"/>
                <a:cs typeface="Arial" pitchFamily="34" charset="0"/>
              </a:endParaRPr>
            </a:p>
          </p:txBody>
        </p:sp>
        <p:graphicFrame>
          <p:nvGraphicFramePr>
            <p:cNvPr id="25" name="Diagram 24"/>
            <p:cNvGraphicFramePr/>
            <p:nvPr>
              <p:extLst/>
            </p:nvPr>
          </p:nvGraphicFramePr>
          <p:xfrm>
            <a:off x="-252536" y="1700808"/>
            <a:ext cx="2520280" cy="311212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pic>
          <p:nvPicPr>
            <p:cNvPr id="26" name="Picture 2" descr="http://www.fishforscience.org/wp-content/uploads/2015/01/zebrafish-vascular-system.jpg"/>
            <p:cNvPicPr>
              <a:picLocks noChangeAspect="1" noChangeArrowheads="1"/>
            </p:cNvPicPr>
            <p:nvPr/>
          </p:nvPicPr>
          <p:blipFill rotWithShape="1">
            <a:blip r:embed="rId8">
              <a:extLst>
                <a:ext uri="{28A0092B-C50C-407E-A947-70E740481C1C}">
                  <a14:useLocalDpi xmlns:a14="http://schemas.microsoft.com/office/drawing/2010/main" val="0"/>
                </a:ext>
              </a:extLst>
            </a:blip>
            <a:srcRect l="53179" t="19314" r="1899" b="15018"/>
            <a:stretch/>
          </p:blipFill>
          <p:spPr bwMode="auto">
            <a:xfrm>
              <a:off x="395535" y="5133807"/>
              <a:ext cx="1703165" cy="1224136"/>
            </a:xfrm>
            <a:prstGeom prst="rect">
              <a:avLst/>
            </a:prstGeom>
            <a:noFill/>
            <a:extLst>
              <a:ext uri="{909E8E84-426E-40DD-AFC4-6F175D3DCCD1}">
                <a14:hiddenFill xmlns:a14="http://schemas.microsoft.com/office/drawing/2010/main">
                  <a:solidFill>
                    <a:srgbClr val="FFFFFF"/>
                  </a:solidFill>
                </a14:hiddenFill>
              </a:ext>
            </a:extLst>
          </p:spPr>
        </p:pic>
        <p:sp>
          <p:nvSpPr>
            <p:cNvPr id="27" name="Right Arrow 26"/>
            <p:cNvSpPr/>
            <p:nvPr/>
          </p:nvSpPr>
          <p:spPr>
            <a:xfrm rot="5400000">
              <a:off x="959086" y="4560900"/>
              <a:ext cx="576064" cy="504056"/>
            </a:xfrm>
            <a:prstGeom prst="rightArrow">
              <a:avLst/>
            </a:prstGeom>
            <a:solidFill>
              <a:srgbClr val="C0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grpSp>
      <p:grpSp>
        <p:nvGrpSpPr>
          <p:cNvPr id="9" name="Group 8"/>
          <p:cNvGrpSpPr/>
          <p:nvPr/>
        </p:nvGrpSpPr>
        <p:grpSpPr>
          <a:xfrm>
            <a:off x="3268271" y="2195513"/>
            <a:ext cx="2136299" cy="603166"/>
            <a:chOff x="3268271" y="2195513"/>
            <a:chExt cx="2136299" cy="603166"/>
          </a:xfrm>
        </p:grpSpPr>
        <p:grpSp>
          <p:nvGrpSpPr>
            <p:cNvPr id="44" name="Group 43"/>
            <p:cNvGrpSpPr/>
            <p:nvPr/>
          </p:nvGrpSpPr>
          <p:grpSpPr>
            <a:xfrm>
              <a:off x="3268271" y="2358247"/>
              <a:ext cx="1925297" cy="440432"/>
              <a:chOff x="2502687" y="2305924"/>
              <a:chExt cx="1925297" cy="440432"/>
            </a:xfrm>
          </p:grpSpPr>
          <p:cxnSp>
            <p:nvCxnSpPr>
              <p:cNvPr id="36" name="Straight Connector 35"/>
              <p:cNvCxnSpPr/>
              <p:nvPr/>
            </p:nvCxnSpPr>
            <p:spPr>
              <a:xfrm flipV="1">
                <a:off x="2502687" y="2492896"/>
                <a:ext cx="1925297" cy="37436"/>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flipH="1" flipV="1">
                <a:off x="2502687" y="2305924"/>
                <a:ext cx="8384" cy="440432"/>
              </a:xfrm>
              <a:prstGeom prst="line">
                <a:avLst/>
              </a:prstGeom>
              <a:ln w="76200">
                <a:solidFill>
                  <a:srgbClr val="C00000"/>
                </a:solidFill>
              </a:ln>
            </p:spPr>
            <p:style>
              <a:lnRef idx="1">
                <a:schemeClr val="accent1"/>
              </a:lnRef>
              <a:fillRef idx="0">
                <a:schemeClr val="accent1"/>
              </a:fillRef>
              <a:effectRef idx="0">
                <a:schemeClr val="accent1"/>
              </a:effectRef>
              <a:fontRef idx="minor">
                <a:schemeClr val="tx1"/>
              </a:fontRef>
            </p:style>
          </p:cxnSp>
        </p:grpSp>
        <p:sp>
          <p:nvSpPr>
            <p:cNvPr id="42" name="TextBox 41"/>
            <p:cNvSpPr txBox="1"/>
            <p:nvPr/>
          </p:nvSpPr>
          <p:spPr>
            <a:xfrm>
              <a:off x="4041440" y="2195513"/>
              <a:ext cx="1363130" cy="369332"/>
            </a:xfrm>
            <a:prstGeom prst="rect">
              <a:avLst/>
            </a:prstGeom>
            <a:noFill/>
          </p:spPr>
          <p:txBody>
            <a:bodyPr wrap="none" rtlCol="0">
              <a:spAutoFit/>
            </a:bodyPr>
            <a:lstStyle/>
            <a:p>
              <a:r>
                <a:rPr lang="en-GB" i="1" dirty="0" err="1" smtClean="0"/>
                <a:t>cyclopamine</a:t>
              </a:r>
              <a:endParaRPr lang="en-GB" i="1" dirty="0"/>
            </a:p>
          </p:txBody>
        </p:sp>
      </p:grpSp>
      <p:sp>
        <p:nvSpPr>
          <p:cNvPr id="43" name="Rectangle 42"/>
          <p:cNvSpPr/>
          <p:nvPr/>
        </p:nvSpPr>
        <p:spPr>
          <a:xfrm>
            <a:off x="1381956" y="2862303"/>
            <a:ext cx="2448272" cy="3640639"/>
          </a:xfrm>
          <a:prstGeom prst="rect">
            <a:avLst/>
          </a:prstGeom>
          <a:solidFill>
            <a:schemeClr val="accent2">
              <a:lumMod val="40000"/>
              <a:lumOff val="60000"/>
              <a:alpha val="58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47" name="Curved Right Arrow 46"/>
          <p:cNvSpPr/>
          <p:nvPr/>
        </p:nvSpPr>
        <p:spPr>
          <a:xfrm flipV="1">
            <a:off x="147353" y="1530651"/>
            <a:ext cx="1080120" cy="2536056"/>
          </a:xfrm>
          <a:prstGeom prst="curvedRightArrow">
            <a:avLst>
              <a:gd name="adj1" fmla="val 25000"/>
              <a:gd name="adj2" fmla="val 44667"/>
              <a:gd name="adj3" fmla="val 25000"/>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schemeClr val="tx1"/>
              </a:solidFill>
            </a:endParaRPr>
          </a:p>
        </p:txBody>
      </p:sp>
      <p:grpSp>
        <p:nvGrpSpPr>
          <p:cNvPr id="48" name="Group 47"/>
          <p:cNvGrpSpPr/>
          <p:nvPr/>
        </p:nvGrpSpPr>
        <p:grpSpPr>
          <a:xfrm>
            <a:off x="1516138" y="752021"/>
            <a:ext cx="2223328" cy="746466"/>
            <a:chOff x="1547664" y="699698"/>
            <a:chExt cx="2223328" cy="746466"/>
          </a:xfrm>
        </p:grpSpPr>
        <p:sp>
          <p:nvSpPr>
            <p:cNvPr id="50" name="AutoShape 2"/>
            <p:cNvSpPr>
              <a:spLocks noChangeArrowheads="1"/>
            </p:cNvSpPr>
            <p:nvPr/>
          </p:nvSpPr>
          <p:spPr bwMode="auto">
            <a:xfrm>
              <a:off x="1547664" y="881001"/>
              <a:ext cx="1152128" cy="429382"/>
            </a:xfrm>
            <a:prstGeom prst="roundRect">
              <a:avLst>
                <a:gd name="adj" fmla="val 16667"/>
              </a:avLst>
            </a:prstGeom>
            <a:solidFill>
              <a:srgbClr val="7030A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CDKL1</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52" name="AutoShape 2"/>
            <p:cNvSpPr>
              <a:spLocks noChangeArrowheads="1"/>
            </p:cNvSpPr>
            <p:nvPr/>
          </p:nvSpPr>
          <p:spPr bwMode="auto">
            <a:xfrm>
              <a:off x="2229450" y="1016782"/>
              <a:ext cx="1152128" cy="429382"/>
            </a:xfrm>
            <a:prstGeom prst="roundRect">
              <a:avLst>
                <a:gd name="adj" fmla="val 16667"/>
              </a:avLst>
            </a:prstGeom>
            <a:solidFill>
              <a:srgbClr val="7030A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CDKL1</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sp>
          <p:nvSpPr>
            <p:cNvPr id="53" name="AutoShape 2"/>
            <p:cNvSpPr>
              <a:spLocks noChangeArrowheads="1"/>
            </p:cNvSpPr>
            <p:nvPr/>
          </p:nvSpPr>
          <p:spPr bwMode="auto">
            <a:xfrm>
              <a:off x="2618864" y="699698"/>
              <a:ext cx="1152128" cy="429382"/>
            </a:xfrm>
            <a:prstGeom prst="roundRect">
              <a:avLst>
                <a:gd name="adj" fmla="val 16667"/>
              </a:avLst>
            </a:prstGeom>
            <a:solidFill>
              <a:srgbClr val="7030A0"/>
            </a:solidFill>
            <a:ln w="9525">
              <a:solidFill>
                <a:schemeClr val="bg1"/>
              </a:solidFill>
              <a:round/>
              <a:headEnd/>
              <a:tailEnd/>
            </a:ln>
          </p:spPr>
          <p:txBody>
            <a:bodyPr vert="horz" wrap="square" lIns="91440" tIns="45720" rIns="91440" bIns="45720" numCol="1" anchor="t" anchorCtr="0" compatLnSpc="1">
              <a:prstTxWarp prst="textNoShape">
                <a:avLst/>
              </a:prstTxWarp>
            </a:bodyPr>
            <a:lstStyle/>
            <a:p>
              <a:pPr marL="0" marR="0" lvl="0" indent="0" algn="l" defTabSz="914400" rtl="0" eaLnBrk="1" fontAlgn="base" latinLnBrk="0" hangingPunct="1">
                <a:lnSpc>
                  <a:spcPct val="100000"/>
                </a:lnSpc>
                <a:spcBef>
                  <a:spcPct val="0"/>
                </a:spcBef>
                <a:spcAft>
                  <a:spcPts val="1000"/>
                </a:spcAft>
                <a:buClrTx/>
                <a:buSzTx/>
                <a:buFontTx/>
                <a:buNone/>
                <a:tabLst/>
              </a:pPr>
              <a:r>
                <a:rPr kumimoji="0" lang="en-GB" sz="1600" b="1" i="0" u="none" strike="noStrike" cap="none" normalizeH="0" baseline="0" dirty="0" smtClean="0">
                  <a:ln>
                    <a:noFill/>
                  </a:ln>
                  <a:solidFill>
                    <a:schemeClr val="bg1"/>
                  </a:solidFill>
                  <a:effectLst/>
                  <a:latin typeface="Calibri" pitchFamily="34" charset="0"/>
                  <a:cs typeface="Arial" pitchFamily="34" charset="0"/>
                </a:rPr>
                <a:t>CDKL1</a:t>
              </a:r>
              <a:endParaRPr kumimoji="0" lang="en-US" sz="1600" b="1" i="0" u="none" strike="noStrike" cap="none" normalizeH="0" baseline="0" dirty="0" smtClean="0">
                <a:ln>
                  <a:noFill/>
                </a:ln>
                <a:solidFill>
                  <a:schemeClr val="bg1"/>
                </a:solidFill>
                <a:effectLst/>
                <a:latin typeface="Arial" pitchFamily="34" charset="0"/>
                <a:cs typeface="Arial" pitchFamily="34" charset="0"/>
              </a:endParaRPr>
            </a:p>
          </p:txBody>
        </p:sp>
      </p:grpSp>
      <p:grpSp>
        <p:nvGrpSpPr>
          <p:cNvPr id="8" name="Group 7"/>
          <p:cNvGrpSpPr/>
          <p:nvPr/>
        </p:nvGrpSpPr>
        <p:grpSpPr>
          <a:xfrm>
            <a:off x="5184836" y="24068"/>
            <a:ext cx="4051911" cy="6729278"/>
            <a:chOff x="5184836" y="24068"/>
            <a:chExt cx="4051911" cy="6729278"/>
          </a:xfrm>
        </p:grpSpPr>
        <p:grpSp>
          <p:nvGrpSpPr>
            <p:cNvPr id="6" name="Group 5"/>
            <p:cNvGrpSpPr/>
            <p:nvPr/>
          </p:nvGrpSpPr>
          <p:grpSpPr>
            <a:xfrm>
              <a:off x="5184836" y="24068"/>
              <a:ext cx="4051911" cy="6729278"/>
              <a:chOff x="5184836" y="24068"/>
              <a:chExt cx="4051911" cy="6729278"/>
            </a:xfrm>
          </p:grpSpPr>
          <p:pic>
            <p:nvPicPr>
              <p:cNvPr id="4100" name="Picture 4" descr="http://www.ncbi.nlm.nih.gov/geo/img/geo_main.gif"/>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7572779" y="24068"/>
                <a:ext cx="1545997" cy="709464"/>
              </a:xfrm>
              <a:prstGeom prst="rect">
                <a:avLst/>
              </a:prstGeom>
              <a:noFill/>
              <a:extLst>
                <a:ext uri="{909E8E84-426E-40DD-AFC4-6F175D3DCCD1}">
                  <a14:hiddenFill xmlns:a14="http://schemas.microsoft.com/office/drawing/2010/main">
                    <a:solidFill>
                      <a:srgbClr val="FFFFFF"/>
                    </a:solidFill>
                  </a14:hiddenFill>
                </a:ext>
              </a:extLst>
            </p:spPr>
          </p:pic>
          <p:pic>
            <p:nvPicPr>
              <p:cNvPr id="35" name="Picture 34" descr="Gene Expression Profile"/>
              <p:cNvPicPr/>
              <p:nvPr/>
            </p:nvPicPr>
            <p:blipFill rotWithShape="1">
              <a:blip r:embed="rId10" cstate="print"/>
              <a:srcRect t="4602"/>
              <a:stretch/>
            </p:blipFill>
            <p:spPr bwMode="auto">
              <a:xfrm>
                <a:off x="5184836" y="3066183"/>
                <a:ext cx="3886678" cy="3687163"/>
              </a:xfrm>
              <a:prstGeom prst="rect">
                <a:avLst/>
              </a:prstGeom>
              <a:noFill/>
              <a:ln w="9525">
                <a:noFill/>
                <a:miter lim="800000"/>
                <a:headEnd/>
                <a:tailEnd/>
              </a:ln>
            </p:spPr>
          </p:pic>
          <p:sp>
            <p:nvSpPr>
              <p:cNvPr id="5" name="TextBox 4"/>
              <p:cNvSpPr txBox="1"/>
              <p:nvPr/>
            </p:nvSpPr>
            <p:spPr>
              <a:xfrm>
                <a:off x="5959907" y="2116798"/>
                <a:ext cx="3276840" cy="923330"/>
              </a:xfrm>
              <a:prstGeom prst="rect">
                <a:avLst/>
              </a:prstGeom>
              <a:noFill/>
            </p:spPr>
            <p:txBody>
              <a:bodyPr wrap="square" rtlCol="0">
                <a:spAutoFit/>
              </a:bodyPr>
              <a:lstStyle/>
              <a:p>
                <a:r>
                  <a:rPr lang="en-GB" b="1" i="1" dirty="0">
                    <a:solidFill>
                      <a:srgbClr val="0070C0"/>
                    </a:solidFill>
                    <a:latin typeface="Arial" panose="020B0604020202020204" pitchFamily="34" charset="0"/>
                    <a:cs typeface="Arial" panose="020B0604020202020204" pitchFamily="34" charset="0"/>
                  </a:rPr>
                  <a:t>Genome expression omnibus data</a:t>
                </a:r>
                <a:endParaRPr lang="en-GB" i="1" dirty="0">
                  <a:solidFill>
                    <a:srgbClr val="0070C0"/>
                  </a:solidFill>
                  <a:latin typeface="Arial" panose="020B0604020202020204" pitchFamily="34" charset="0"/>
                  <a:cs typeface="Arial" panose="020B0604020202020204" pitchFamily="34" charset="0"/>
                </a:endParaRPr>
              </a:p>
              <a:p>
                <a:endParaRPr lang="en-GB" dirty="0"/>
              </a:p>
            </p:txBody>
          </p:sp>
        </p:grpSp>
        <p:sp>
          <p:nvSpPr>
            <p:cNvPr id="7" name="TextBox 6"/>
            <p:cNvSpPr txBox="1"/>
            <p:nvPr/>
          </p:nvSpPr>
          <p:spPr>
            <a:xfrm rot="16200000">
              <a:off x="4991302" y="4153736"/>
              <a:ext cx="838691" cy="369332"/>
            </a:xfrm>
            <a:prstGeom prst="rect">
              <a:avLst/>
            </a:prstGeom>
            <a:noFill/>
          </p:spPr>
          <p:txBody>
            <a:bodyPr wrap="none" rtlCol="0">
              <a:spAutoFit/>
            </a:bodyPr>
            <a:lstStyle/>
            <a:p>
              <a:r>
                <a:rPr lang="en-GB" b="1" dirty="0" smtClean="0"/>
                <a:t>CDKL 1</a:t>
              </a:r>
              <a:endParaRPr lang="en-GB" b="1" dirty="0"/>
            </a:p>
          </p:txBody>
        </p:sp>
      </p:grpSp>
    </p:spTree>
    <p:extLst>
      <p:ext uri="{BB962C8B-B14F-4D97-AF65-F5344CB8AC3E}">
        <p14:creationId xmlns:p14="http://schemas.microsoft.com/office/powerpoint/2010/main" val="361028347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9"/>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0" presetClass="entr" presetSubtype="0" fill="hold" grpId="0" nodeType="click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fade">
                                      <p:cBhvr>
                                        <p:cTn id="11" dur="500"/>
                                        <p:tgtEl>
                                          <p:spTgt spid="43"/>
                                        </p:tgtEl>
                                      </p:cBhvr>
                                    </p:animEffect>
                                  </p:childTnLst>
                                </p:cTn>
                              </p:par>
                            </p:childTnLst>
                          </p:cTn>
                        </p:par>
                      </p:childTnLst>
                    </p:cTn>
                  </p:par>
                  <p:par>
                    <p:cTn id="12" fill="hold">
                      <p:stCondLst>
                        <p:cond delay="indefinite"/>
                      </p:stCondLst>
                      <p:childTnLst>
                        <p:par>
                          <p:cTn id="13" fill="hold">
                            <p:stCondLst>
                              <p:cond delay="0"/>
                            </p:stCondLst>
                            <p:childTnLst>
                              <p:par>
                                <p:cTn id="14" presetID="1" presetClass="entr" presetSubtype="0" fill="hold" grpId="0" nodeType="clickEffect">
                                  <p:stCondLst>
                                    <p:cond delay="0"/>
                                  </p:stCondLst>
                                  <p:childTnLst>
                                    <p:set>
                                      <p:cBhvr>
                                        <p:cTn id="15" dur="1" fill="hold">
                                          <p:stCondLst>
                                            <p:cond delay="0"/>
                                          </p:stCondLst>
                                        </p:cTn>
                                        <p:tgtEl>
                                          <p:spTgt spid="47"/>
                                        </p:tgtEl>
                                        <p:attrNameLst>
                                          <p:attrName>style.visibility</p:attrName>
                                        </p:attrNameLst>
                                      </p:cBhvr>
                                      <p:to>
                                        <p:strVal val="visible"/>
                                      </p:to>
                                    </p:set>
                                  </p:childTnLst>
                                </p:cTn>
                              </p:par>
                            </p:childTnLst>
                          </p:cTn>
                        </p:par>
                      </p:childTnLst>
                    </p:cTn>
                  </p:par>
                  <p:par>
                    <p:cTn id="16" fill="hold">
                      <p:stCondLst>
                        <p:cond delay="indefinite"/>
                      </p:stCondLst>
                      <p:childTnLst>
                        <p:par>
                          <p:cTn id="17" fill="hold">
                            <p:stCondLst>
                              <p:cond delay="0"/>
                            </p:stCondLst>
                            <p:childTnLst>
                              <p:par>
                                <p:cTn id="18" presetID="14" presetClass="entr" presetSubtype="10" fill="hold" nodeType="clickEffect">
                                  <p:stCondLst>
                                    <p:cond delay="0"/>
                                  </p:stCondLst>
                                  <p:childTnLst>
                                    <p:set>
                                      <p:cBhvr>
                                        <p:cTn id="19" dur="1" fill="hold">
                                          <p:stCondLst>
                                            <p:cond delay="0"/>
                                          </p:stCondLst>
                                        </p:cTn>
                                        <p:tgtEl>
                                          <p:spTgt spid="48"/>
                                        </p:tgtEl>
                                        <p:attrNameLst>
                                          <p:attrName>style.visibility</p:attrName>
                                        </p:attrNameLst>
                                      </p:cBhvr>
                                      <p:to>
                                        <p:strVal val="visible"/>
                                      </p:to>
                                    </p:set>
                                    <p:animEffect transition="in" filter="randombar(horizontal)">
                                      <p:cBhvr>
                                        <p:cTn id="20" dur="500"/>
                                        <p:tgtEl>
                                          <p:spTgt spid="48"/>
                                        </p:tgtEl>
                                      </p:cBhvr>
                                    </p:animEffec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nodeType="clickEffect">
                                  <p:stCondLst>
                                    <p:cond delay="0"/>
                                  </p:stCondLst>
                                  <p:childTnLst>
                                    <p:set>
                                      <p:cBhvr>
                                        <p:cTn id="2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P spid="47"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7444</TotalTime>
  <Words>1012</Words>
  <Application>Microsoft Office PowerPoint</Application>
  <PresentationFormat>On-screen Show (4:3)</PresentationFormat>
  <Paragraphs>147</Paragraphs>
  <Slides>15</Slides>
  <Notes>7</Notes>
  <HiddenSlides>0</HiddenSlides>
  <MMClips>0</MMClips>
  <ScaleCrop>false</ScaleCrop>
  <HeadingPairs>
    <vt:vector size="6" baseType="variant">
      <vt:variant>
        <vt:lpstr>Fonts Used</vt:lpstr>
      </vt:variant>
      <vt:variant>
        <vt:i4>3</vt:i4>
      </vt:variant>
      <vt:variant>
        <vt:lpstr>Theme</vt:lpstr>
      </vt:variant>
      <vt:variant>
        <vt:i4>1</vt:i4>
      </vt:variant>
      <vt:variant>
        <vt:lpstr>Slide Titles</vt:lpstr>
      </vt:variant>
      <vt:variant>
        <vt:i4>15</vt:i4>
      </vt:variant>
    </vt:vector>
  </HeadingPairs>
  <TitlesOfParts>
    <vt:vector size="19" baseType="lpstr">
      <vt:lpstr>Arial</vt:lpstr>
      <vt:lpstr>Calibri</vt:lpstr>
      <vt:lpstr>Calibri Light</vt:lpstr>
      <vt:lpstr>Office Theme</vt:lpstr>
      <vt:lpstr>Does the novel gene CDKL1 have a role in blood vessel development? </vt:lpstr>
      <vt:lpstr>THE STUDY</vt:lpstr>
      <vt:lpstr>THE GENE</vt:lpstr>
      <vt:lpstr>THE MODEL ORGANISM</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FUTURE WORK</vt:lpstr>
      <vt:lpstr>PowerPoint Presentation</vt:lpstr>
    </vt:vector>
  </TitlesOfParts>
  <Company>Sheffield City Council</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nharris7</dc:creator>
  <cp:lastModifiedBy>Harris, N (Tapton Staff)</cp:lastModifiedBy>
  <cp:revision>247</cp:revision>
  <dcterms:created xsi:type="dcterms:W3CDTF">2013-10-23T08:20:26Z</dcterms:created>
  <dcterms:modified xsi:type="dcterms:W3CDTF">2016-11-04T16:31:54Z</dcterms:modified>
</cp:coreProperties>
</file>