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21386800" cy="30279975"/>
  <p:notesSz cx="6797675" cy="9926638"/>
  <p:custDataLst>
    <p:tags r:id="rId4"/>
  </p:custDataLst>
  <p:defaultTextStyle>
    <a:defPPr>
      <a:defRPr lang="en-GB"/>
    </a:defPPr>
    <a:lvl1pPr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1pPr>
    <a:lvl2pPr marL="1293813" indent="-836613"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2pPr>
    <a:lvl3pPr marL="2587625" indent="-1673225"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3pPr>
    <a:lvl4pPr marL="3881438" indent="-2509838"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4pPr>
    <a:lvl5pPr marL="5175250" indent="-3346450" algn="l" rtl="0" eaLnBrk="0" fontAlgn="base" hangingPunct="0">
      <a:spcBef>
        <a:spcPct val="0"/>
      </a:spcBef>
      <a:spcAft>
        <a:spcPct val="0"/>
      </a:spcAft>
      <a:defRPr sz="28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8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928">
          <p15:clr>
            <a:srgbClr val="A4A3A4"/>
          </p15:clr>
        </p15:guide>
        <p15:guide id="2" orient="horz" pos="18757">
          <p15:clr>
            <a:srgbClr val="A4A3A4"/>
          </p15:clr>
        </p15:guide>
        <p15:guide id="3" pos="4704">
          <p15:clr>
            <a:srgbClr val="A4A3A4"/>
          </p15:clr>
        </p15:guide>
        <p15:guide id="4" pos="4497">
          <p15:clr>
            <a:srgbClr val="A4A3A4"/>
          </p15:clr>
        </p15:guide>
        <p15:guide id="5" pos="433">
          <p15:clr>
            <a:srgbClr val="A4A3A4"/>
          </p15:clr>
        </p15:guide>
        <p15:guide id="6" pos="8771">
          <p15:clr>
            <a:srgbClr val="A4A3A4"/>
          </p15:clr>
        </p15:guide>
        <p15:guide id="7" pos="8980">
          <p15:clr>
            <a:srgbClr val="A4A3A4"/>
          </p15:clr>
        </p15:guide>
        <p15:guide id="8" pos="130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DE7DD"/>
    <a:srgbClr val="D31245"/>
    <a:srgbClr val="AD052E"/>
    <a:srgbClr val="1D1D1C"/>
    <a:srgbClr val="BD0E2B"/>
    <a:srgbClr val="00405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 d="100"/>
          <a:sy n="13" d="100"/>
        </p:scale>
        <p:origin x="1590" y="120"/>
      </p:cViewPr>
      <p:guideLst>
        <p:guide orient="horz" pos="1928"/>
        <p:guide orient="horz" pos="18757"/>
        <p:guide pos="4704"/>
        <p:guide pos="4497"/>
        <p:guide pos="433"/>
        <p:guide pos="8771"/>
        <p:guide pos="8980"/>
        <p:guide pos="1303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wrap="square" lIns="88221" tIns="44111" rIns="88221" bIns="44111" numCol="1" anchor="t"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5300"/>
          </a:xfrm>
          <a:prstGeom prst="rect">
            <a:avLst/>
          </a:prstGeom>
        </p:spPr>
        <p:txBody>
          <a:bodyPr vert="horz" wrap="square" lIns="88221" tIns="44111" rIns="88221" bIns="44111" numCol="1" anchor="t" anchorCtr="0" compatLnSpc="1">
            <a:prstTxWarp prst="textNoShape">
              <a:avLst/>
            </a:prstTxWarp>
          </a:bodyPr>
          <a:lstStyle>
            <a:lvl1pPr algn="r" eaLnBrk="1" hangingPunct="1">
              <a:defRPr sz="1200">
                <a:ea typeface="MS PGothic" panose="020B0600070205080204" pitchFamily="34" charset="-128"/>
                <a:cs typeface="Arial" panose="020B0604020202020204" pitchFamily="34" charset="0"/>
              </a:defRPr>
            </a:lvl1pPr>
          </a:lstStyle>
          <a:p>
            <a:pPr>
              <a:defRPr/>
            </a:pPr>
            <a:fld id="{E903562B-7C22-4277-83D6-B905F4ADACBA}" type="datetime1">
              <a:rPr lang="en-US" altLang="en-US"/>
              <a:pPr>
                <a:defRPr/>
              </a:pPr>
              <a:t>2/8/2017</a:t>
            </a:fld>
            <a:endParaRPr lang="en-GB" altLang="en-US"/>
          </a:p>
        </p:txBody>
      </p:sp>
      <p:sp>
        <p:nvSpPr>
          <p:cNvPr id="4" name="Footer Placeholder 3"/>
          <p:cNvSpPr>
            <a:spLocks noGrp="1"/>
          </p:cNvSpPr>
          <p:nvPr>
            <p:ph type="ftr" sz="quarter" idx="2"/>
          </p:nvPr>
        </p:nvSpPr>
        <p:spPr>
          <a:xfrm>
            <a:off x="0" y="9429750"/>
            <a:ext cx="2946400" cy="495300"/>
          </a:xfrm>
          <a:prstGeom prst="rect">
            <a:avLst/>
          </a:prstGeom>
        </p:spPr>
        <p:txBody>
          <a:bodyPr vert="horz" wrap="square" lIns="88221" tIns="44111" rIns="88221" bIns="44111" numCol="1" anchor="b" anchorCtr="0" compatLnSpc="1">
            <a:prstTxWarp prst="textNoShape">
              <a:avLst/>
            </a:prstTxWarp>
          </a:bodyPr>
          <a:lstStyle>
            <a:lvl1pPr eaLnBrk="1" hangingPunct="1">
              <a:defRPr sz="1200">
                <a:latin typeface="Arial" charset="0"/>
                <a:ea typeface="ＭＳ Ｐゴシック" charset="0"/>
                <a:cs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5300"/>
          </a:xfrm>
          <a:prstGeom prst="rect">
            <a:avLst/>
          </a:prstGeom>
        </p:spPr>
        <p:txBody>
          <a:bodyPr vert="horz" wrap="square" lIns="88221" tIns="44111" rIns="88221" bIns="44111" numCol="1" anchor="b" anchorCtr="0" compatLnSpc="1">
            <a:prstTxWarp prst="textNoShape">
              <a:avLst/>
            </a:prstTxWarp>
          </a:bodyPr>
          <a:lstStyle>
            <a:lvl1pPr algn="r" eaLnBrk="1" hangingPunct="1">
              <a:defRPr sz="1200">
                <a:ea typeface="MS PGothic" panose="020B0600070205080204" pitchFamily="34" charset="-128"/>
                <a:cs typeface="Arial" panose="020B0604020202020204" pitchFamily="34" charset="0"/>
              </a:defRPr>
            </a:lvl1pPr>
          </a:lstStyle>
          <a:p>
            <a:pPr>
              <a:defRPr/>
            </a:pPr>
            <a:fld id="{CDADBEC8-D348-4CFA-A366-61E45E94C1B4}" type="slidenum">
              <a:rPr lang="en-GB" altLang="en-US"/>
              <a:pPr>
                <a:defRPr/>
              </a:pPr>
              <a:t>‹#›</a:t>
            </a:fld>
            <a:endParaRPr lang="en-GB" altLang="en-US"/>
          </a:p>
        </p:txBody>
      </p:sp>
    </p:spTree>
    <p:extLst>
      <p:ext uri="{BB962C8B-B14F-4D97-AF65-F5344CB8AC3E}">
        <p14:creationId xmlns:p14="http://schemas.microsoft.com/office/powerpoint/2010/main" val="27349432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002" y="9408551"/>
            <a:ext cx="18180798" cy="6486638"/>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6000" y="17158356"/>
            <a:ext cx="14974802" cy="7736316"/>
          </a:xfrm>
        </p:spPr>
        <p:txBody>
          <a:bodyPr/>
          <a:lstStyle>
            <a:lvl1pPr marL="0" indent="0" algn="ctr">
              <a:buNone/>
              <a:defRPr/>
            </a:lvl1pPr>
            <a:lvl2pPr marL="1294013" indent="0" algn="ctr">
              <a:buNone/>
              <a:defRPr/>
            </a:lvl2pPr>
            <a:lvl3pPr marL="2588026" indent="0" algn="ctr">
              <a:buNone/>
              <a:defRPr/>
            </a:lvl3pPr>
            <a:lvl4pPr marL="3882039" indent="0" algn="ctr">
              <a:buNone/>
              <a:defRPr/>
            </a:lvl4pPr>
            <a:lvl5pPr marL="5176053" indent="0" algn="ctr">
              <a:buNone/>
              <a:defRPr/>
            </a:lvl5pPr>
            <a:lvl6pPr marL="6470066" indent="0" algn="ctr">
              <a:buNone/>
              <a:defRPr/>
            </a:lvl6pPr>
            <a:lvl7pPr marL="7764079" indent="0" algn="ctr">
              <a:buNone/>
              <a:defRPr/>
            </a:lvl7pPr>
            <a:lvl8pPr marL="9058092" indent="0" algn="ctr">
              <a:buNone/>
              <a:defRPr/>
            </a:lvl8pPr>
            <a:lvl9pPr marL="10352105"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8B8E77-B46E-44F6-955D-96EB92AEA1FB}" type="slidenum">
              <a:rPr lang="en-GB" altLang="en-US"/>
              <a:pPr>
                <a:defRPr/>
              </a:pPr>
              <a:t>‹#›</a:t>
            </a:fld>
            <a:endParaRPr lang="en-GB" altLang="en-US"/>
          </a:p>
        </p:txBody>
      </p:sp>
    </p:spTree>
    <p:extLst>
      <p:ext uri="{BB962C8B-B14F-4D97-AF65-F5344CB8AC3E}">
        <p14:creationId xmlns:p14="http://schemas.microsoft.com/office/powerpoint/2010/main" val="440647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0BAB0A-85AF-44A0-8C3B-410429D6CFBF}" type="slidenum">
              <a:rPr lang="en-GB" altLang="en-US"/>
              <a:pPr>
                <a:defRPr/>
              </a:pPr>
              <a:t>‹#›</a:t>
            </a:fld>
            <a:endParaRPr lang="en-GB" altLang="en-US"/>
          </a:p>
        </p:txBody>
      </p:sp>
    </p:spTree>
    <p:extLst>
      <p:ext uri="{BB962C8B-B14F-4D97-AF65-F5344CB8AC3E}">
        <p14:creationId xmlns:p14="http://schemas.microsoft.com/office/powerpoint/2010/main" val="2399401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9135" y="1213716"/>
            <a:ext cx="4809000" cy="2583867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8667" y="1213716"/>
            <a:ext cx="14009408" cy="258386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4D3BFA-67F5-4F5D-B175-BB12927B2660}" type="slidenum">
              <a:rPr lang="en-GB" altLang="en-US"/>
              <a:pPr>
                <a:defRPr/>
              </a:pPr>
              <a:t>‹#›</a:t>
            </a:fld>
            <a:endParaRPr lang="en-GB" altLang="en-US"/>
          </a:p>
        </p:txBody>
      </p:sp>
    </p:spTree>
    <p:extLst>
      <p:ext uri="{BB962C8B-B14F-4D97-AF65-F5344CB8AC3E}">
        <p14:creationId xmlns:p14="http://schemas.microsoft.com/office/powerpoint/2010/main" val="2468622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8668" y="1213718"/>
            <a:ext cx="19249467" cy="5048162"/>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1068668" y="7062032"/>
            <a:ext cx="9406960" cy="977715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1068668" y="17270734"/>
            <a:ext cx="9406960" cy="97816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half" idx="3"/>
          </p:nvPr>
        </p:nvSpPr>
        <p:spPr>
          <a:xfrm>
            <a:off x="10906685" y="7062032"/>
            <a:ext cx="9411449" cy="199903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A0798120-9AA0-4FE6-8F13-A185291C3357}" type="slidenum">
              <a:rPr lang="en-GB" altLang="en-US"/>
              <a:pPr>
                <a:defRPr/>
              </a:pPr>
              <a:t>‹#›</a:t>
            </a:fld>
            <a:endParaRPr lang="en-GB" altLang="en-US"/>
          </a:p>
        </p:txBody>
      </p:sp>
    </p:spTree>
    <p:extLst>
      <p:ext uri="{BB962C8B-B14F-4D97-AF65-F5344CB8AC3E}">
        <p14:creationId xmlns:p14="http://schemas.microsoft.com/office/powerpoint/2010/main" val="348984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B0AE7C-3BC9-4855-8C35-C0032ABF4461}" type="slidenum">
              <a:rPr lang="en-GB" altLang="en-US"/>
              <a:pPr>
                <a:defRPr/>
              </a:pPr>
              <a:t>‹#›</a:t>
            </a:fld>
            <a:endParaRPr lang="en-GB" altLang="en-US"/>
          </a:p>
        </p:txBody>
      </p:sp>
    </p:spTree>
    <p:extLst>
      <p:ext uri="{BB962C8B-B14F-4D97-AF65-F5344CB8AC3E}">
        <p14:creationId xmlns:p14="http://schemas.microsoft.com/office/powerpoint/2010/main" val="1154968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8313" y="19459921"/>
            <a:ext cx="18180801" cy="6010142"/>
          </a:xfrm>
        </p:spPr>
        <p:txBody>
          <a:bodyPr anchor="t"/>
          <a:lstStyle>
            <a:lvl1pPr algn="l">
              <a:defRPr sz="11300" b="1" cap="all"/>
            </a:lvl1pPr>
          </a:lstStyle>
          <a:p>
            <a:r>
              <a:rPr lang="en-US" smtClean="0"/>
              <a:t>Click to edit Master title style</a:t>
            </a:r>
            <a:endParaRPr lang="en-GB"/>
          </a:p>
        </p:txBody>
      </p:sp>
      <p:sp>
        <p:nvSpPr>
          <p:cNvPr id="3" name="Text Placeholder 2"/>
          <p:cNvSpPr>
            <a:spLocks noGrp="1"/>
          </p:cNvSpPr>
          <p:nvPr>
            <p:ph type="body" idx="1"/>
          </p:nvPr>
        </p:nvSpPr>
        <p:spPr>
          <a:xfrm>
            <a:off x="1688313" y="12833929"/>
            <a:ext cx="18180801" cy="6625992"/>
          </a:xfrm>
        </p:spPr>
        <p:txBody>
          <a:bodyPr anchor="b"/>
          <a:lstStyle>
            <a:lvl1pPr marL="0" indent="0">
              <a:buNone/>
              <a:defRPr sz="5700"/>
            </a:lvl1pPr>
            <a:lvl2pPr marL="1294013" indent="0">
              <a:buNone/>
              <a:defRPr sz="5100"/>
            </a:lvl2pPr>
            <a:lvl3pPr marL="2588026" indent="0">
              <a:buNone/>
              <a:defRPr sz="4500"/>
            </a:lvl3pPr>
            <a:lvl4pPr marL="3882039" indent="0">
              <a:buNone/>
              <a:defRPr sz="4000"/>
            </a:lvl4pPr>
            <a:lvl5pPr marL="5176053" indent="0">
              <a:buNone/>
              <a:defRPr sz="4000"/>
            </a:lvl5pPr>
            <a:lvl6pPr marL="6470066" indent="0">
              <a:buNone/>
              <a:defRPr sz="4000"/>
            </a:lvl6pPr>
            <a:lvl7pPr marL="7764079" indent="0">
              <a:buNone/>
              <a:defRPr sz="4000"/>
            </a:lvl7pPr>
            <a:lvl8pPr marL="9058092" indent="0">
              <a:buNone/>
              <a:defRPr sz="4000"/>
            </a:lvl8pPr>
            <a:lvl9pPr marL="10352105" indent="0">
              <a:buNone/>
              <a:defRPr sz="4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FC734B-9E21-4180-9E32-539175507E46}" type="slidenum">
              <a:rPr lang="en-GB" altLang="en-US"/>
              <a:pPr>
                <a:defRPr/>
              </a:pPr>
              <a:t>‹#›</a:t>
            </a:fld>
            <a:endParaRPr lang="en-GB" altLang="en-US"/>
          </a:p>
        </p:txBody>
      </p:sp>
    </p:spTree>
    <p:extLst>
      <p:ext uri="{BB962C8B-B14F-4D97-AF65-F5344CB8AC3E}">
        <p14:creationId xmlns:p14="http://schemas.microsoft.com/office/powerpoint/2010/main" val="194994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8668" y="7062032"/>
            <a:ext cx="9406960" cy="19990356"/>
          </a:xfrm>
        </p:spPr>
        <p:txBody>
          <a:bodyPr/>
          <a:lstStyle>
            <a:lvl1pPr>
              <a:defRPr sz="7900"/>
            </a:lvl1pPr>
            <a:lvl2pPr>
              <a:defRPr sz="6800"/>
            </a:lvl2pPr>
            <a:lvl3pPr>
              <a:defRPr sz="57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906685" y="7062032"/>
            <a:ext cx="9411449" cy="19990356"/>
          </a:xfrm>
        </p:spPr>
        <p:txBody>
          <a:bodyPr/>
          <a:lstStyle>
            <a:lvl1pPr>
              <a:defRPr sz="7900"/>
            </a:lvl1pPr>
            <a:lvl2pPr>
              <a:defRPr sz="6800"/>
            </a:lvl2pPr>
            <a:lvl3pPr>
              <a:defRPr sz="57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5907BE-25A8-43FD-B004-433CFDFF1FC2}" type="slidenum">
              <a:rPr lang="en-GB" altLang="en-US"/>
              <a:pPr>
                <a:defRPr/>
              </a:pPr>
              <a:t>‹#›</a:t>
            </a:fld>
            <a:endParaRPr lang="en-GB" altLang="en-US"/>
          </a:p>
        </p:txBody>
      </p:sp>
    </p:spTree>
    <p:extLst>
      <p:ext uri="{BB962C8B-B14F-4D97-AF65-F5344CB8AC3E}">
        <p14:creationId xmlns:p14="http://schemas.microsoft.com/office/powerpoint/2010/main" val="2313773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8668" y="1213718"/>
            <a:ext cx="19249467" cy="5043666"/>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8666" y="6778831"/>
            <a:ext cx="9451862" cy="2823014"/>
          </a:xfrm>
        </p:spPr>
        <p:txBody>
          <a:bodyPr anchor="b"/>
          <a:lstStyle>
            <a:lvl1pPr marL="0" indent="0">
              <a:buNone/>
              <a:defRPr sz="6800" b="1"/>
            </a:lvl1pPr>
            <a:lvl2pPr marL="1294013" indent="0">
              <a:buNone/>
              <a:defRPr sz="5700" b="1"/>
            </a:lvl2pPr>
            <a:lvl3pPr marL="2588026" indent="0">
              <a:buNone/>
              <a:defRPr sz="5100" b="1"/>
            </a:lvl3pPr>
            <a:lvl4pPr marL="3882039" indent="0">
              <a:buNone/>
              <a:defRPr sz="4500" b="1"/>
            </a:lvl4pPr>
            <a:lvl5pPr marL="5176053" indent="0">
              <a:buNone/>
              <a:defRPr sz="4500" b="1"/>
            </a:lvl5pPr>
            <a:lvl6pPr marL="6470066" indent="0">
              <a:buNone/>
              <a:defRPr sz="4500" b="1"/>
            </a:lvl6pPr>
            <a:lvl7pPr marL="7764079" indent="0">
              <a:buNone/>
              <a:defRPr sz="4500" b="1"/>
            </a:lvl7pPr>
            <a:lvl8pPr marL="9058092" indent="0">
              <a:buNone/>
              <a:defRPr sz="4500" b="1"/>
            </a:lvl8pPr>
            <a:lvl9pPr marL="10352105" indent="0">
              <a:buNone/>
              <a:defRPr sz="4500" b="1"/>
            </a:lvl9pPr>
          </a:lstStyle>
          <a:p>
            <a:pPr lvl="0"/>
            <a:r>
              <a:rPr lang="en-US" smtClean="0"/>
              <a:t>Click to edit Master text styles</a:t>
            </a:r>
          </a:p>
        </p:txBody>
      </p:sp>
      <p:sp>
        <p:nvSpPr>
          <p:cNvPr id="4" name="Content Placeholder 3"/>
          <p:cNvSpPr>
            <a:spLocks noGrp="1"/>
          </p:cNvSpPr>
          <p:nvPr>
            <p:ph sz="half" idx="2"/>
          </p:nvPr>
        </p:nvSpPr>
        <p:spPr>
          <a:xfrm>
            <a:off x="1068666" y="9601845"/>
            <a:ext cx="9451862" cy="17446050"/>
          </a:xfrm>
        </p:spPr>
        <p:txBody>
          <a:bodyPr/>
          <a:lstStyle>
            <a:lvl1pPr>
              <a:defRPr sz="6800"/>
            </a:lvl1pPr>
            <a:lvl2pPr>
              <a:defRPr sz="5700"/>
            </a:lvl2pPr>
            <a:lvl3pPr>
              <a:defRPr sz="5100"/>
            </a:lvl3pPr>
            <a:lvl4pPr>
              <a:defRPr sz="4500"/>
            </a:lvl4pPr>
            <a:lvl5pPr>
              <a:defRPr sz="4500"/>
            </a:lvl5pPr>
            <a:lvl6pPr>
              <a:defRPr sz="4500"/>
            </a:lvl6pPr>
            <a:lvl7pPr>
              <a:defRPr sz="4500"/>
            </a:lvl7pPr>
            <a:lvl8pPr>
              <a:defRPr sz="4500"/>
            </a:lvl8pPr>
            <a:lvl9pPr>
              <a:defRPr sz="4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6272" y="6778831"/>
            <a:ext cx="9451862" cy="2823014"/>
          </a:xfrm>
        </p:spPr>
        <p:txBody>
          <a:bodyPr anchor="b"/>
          <a:lstStyle>
            <a:lvl1pPr marL="0" indent="0">
              <a:buNone/>
              <a:defRPr sz="6800" b="1"/>
            </a:lvl1pPr>
            <a:lvl2pPr marL="1294013" indent="0">
              <a:buNone/>
              <a:defRPr sz="5700" b="1"/>
            </a:lvl2pPr>
            <a:lvl3pPr marL="2588026" indent="0">
              <a:buNone/>
              <a:defRPr sz="5100" b="1"/>
            </a:lvl3pPr>
            <a:lvl4pPr marL="3882039" indent="0">
              <a:buNone/>
              <a:defRPr sz="4500" b="1"/>
            </a:lvl4pPr>
            <a:lvl5pPr marL="5176053" indent="0">
              <a:buNone/>
              <a:defRPr sz="4500" b="1"/>
            </a:lvl5pPr>
            <a:lvl6pPr marL="6470066" indent="0">
              <a:buNone/>
              <a:defRPr sz="4500" b="1"/>
            </a:lvl6pPr>
            <a:lvl7pPr marL="7764079" indent="0">
              <a:buNone/>
              <a:defRPr sz="4500" b="1"/>
            </a:lvl7pPr>
            <a:lvl8pPr marL="9058092" indent="0">
              <a:buNone/>
              <a:defRPr sz="4500" b="1"/>
            </a:lvl8pPr>
            <a:lvl9pPr marL="10352105" indent="0">
              <a:buNone/>
              <a:defRPr sz="4500" b="1"/>
            </a:lvl9pPr>
          </a:lstStyle>
          <a:p>
            <a:pPr lvl="0"/>
            <a:r>
              <a:rPr lang="en-US" smtClean="0"/>
              <a:t>Click to edit Master text styles</a:t>
            </a:r>
          </a:p>
        </p:txBody>
      </p:sp>
      <p:sp>
        <p:nvSpPr>
          <p:cNvPr id="6" name="Content Placeholder 5"/>
          <p:cNvSpPr>
            <a:spLocks noGrp="1"/>
          </p:cNvSpPr>
          <p:nvPr>
            <p:ph sz="quarter" idx="4"/>
          </p:nvPr>
        </p:nvSpPr>
        <p:spPr>
          <a:xfrm>
            <a:off x="10866272" y="9601845"/>
            <a:ext cx="9451862" cy="17446050"/>
          </a:xfrm>
        </p:spPr>
        <p:txBody>
          <a:bodyPr/>
          <a:lstStyle>
            <a:lvl1pPr>
              <a:defRPr sz="6800"/>
            </a:lvl1pPr>
            <a:lvl2pPr>
              <a:defRPr sz="5700"/>
            </a:lvl2pPr>
            <a:lvl3pPr>
              <a:defRPr sz="5100"/>
            </a:lvl3pPr>
            <a:lvl4pPr>
              <a:defRPr sz="4500"/>
            </a:lvl4pPr>
            <a:lvl5pPr>
              <a:defRPr sz="4500"/>
            </a:lvl5pPr>
            <a:lvl6pPr>
              <a:defRPr sz="4500"/>
            </a:lvl6pPr>
            <a:lvl7pPr>
              <a:defRPr sz="4500"/>
            </a:lvl7pPr>
            <a:lvl8pPr>
              <a:defRPr sz="4500"/>
            </a:lvl8pPr>
            <a:lvl9pPr>
              <a:defRPr sz="4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1A5803B-3236-41D3-9657-B73BEEE4CF67}" type="slidenum">
              <a:rPr lang="en-GB" altLang="en-US"/>
              <a:pPr>
                <a:defRPr/>
              </a:pPr>
              <a:t>‹#›</a:t>
            </a:fld>
            <a:endParaRPr lang="en-GB" altLang="en-US"/>
          </a:p>
        </p:txBody>
      </p:sp>
    </p:spTree>
    <p:extLst>
      <p:ext uri="{BB962C8B-B14F-4D97-AF65-F5344CB8AC3E}">
        <p14:creationId xmlns:p14="http://schemas.microsoft.com/office/powerpoint/2010/main" val="12846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00B294-3345-4B89-A33C-74514FB032F3}" type="slidenum">
              <a:rPr lang="en-GB" altLang="en-US"/>
              <a:pPr>
                <a:defRPr/>
              </a:pPr>
              <a:t>‹#›</a:t>
            </a:fld>
            <a:endParaRPr lang="en-GB" altLang="en-US"/>
          </a:p>
        </p:txBody>
      </p:sp>
    </p:spTree>
    <p:extLst>
      <p:ext uri="{BB962C8B-B14F-4D97-AF65-F5344CB8AC3E}">
        <p14:creationId xmlns:p14="http://schemas.microsoft.com/office/powerpoint/2010/main" val="125715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59415D-F8C9-4547-B56F-D27F0192609A}" type="slidenum">
              <a:rPr lang="en-GB" altLang="en-US"/>
              <a:pPr>
                <a:defRPr/>
              </a:pPr>
              <a:t>‹#›</a:t>
            </a:fld>
            <a:endParaRPr lang="en-GB" altLang="en-US"/>
          </a:p>
        </p:txBody>
      </p:sp>
    </p:spTree>
    <p:extLst>
      <p:ext uri="{BB962C8B-B14F-4D97-AF65-F5344CB8AC3E}">
        <p14:creationId xmlns:p14="http://schemas.microsoft.com/office/powerpoint/2010/main" val="72308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8668" y="1204727"/>
            <a:ext cx="7036137" cy="5133571"/>
          </a:xfrm>
        </p:spPr>
        <p:txBody>
          <a:bodyPr anchor="b"/>
          <a:lstStyle>
            <a:lvl1pPr algn="l">
              <a:defRPr sz="5700" b="1"/>
            </a:lvl1pPr>
          </a:lstStyle>
          <a:p>
            <a:r>
              <a:rPr lang="en-US" smtClean="0"/>
              <a:t>Click to edit Master title style</a:t>
            </a:r>
            <a:endParaRPr lang="en-GB"/>
          </a:p>
        </p:txBody>
      </p:sp>
      <p:sp>
        <p:nvSpPr>
          <p:cNvPr id="3" name="Content Placeholder 2"/>
          <p:cNvSpPr>
            <a:spLocks noGrp="1"/>
          </p:cNvSpPr>
          <p:nvPr>
            <p:ph idx="1"/>
          </p:nvPr>
        </p:nvSpPr>
        <p:spPr>
          <a:xfrm>
            <a:off x="8360744" y="1204726"/>
            <a:ext cx="11957391" cy="25843169"/>
          </a:xfrm>
        </p:spPr>
        <p:txBody>
          <a:bodyPr/>
          <a:lstStyle>
            <a:lvl1pPr>
              <a:defRPr sz="9100"/>
            </a:lvl1pPr>
            <a:lvl2pPr>
              <a:defRPr sz="7900"/>
            </a:lvl2pPr>
            <a:lvl3pPr>
              <a:defRPr sz="6800"/>
            </a:lvl3pPr>
            <a:lvl4pPr>
              <a:defRPr sz="5700"/>
            </a:lvl4pPr>
            <a:lvl5pPr>
              <a:defRPr sz="5700"/>
            </a:lvl5pPr>
            <a:lvl6pPr>
              <a:defRPr sz="5700"/>
            </a:lvl6pPr>
            <a:lvl7pPr>
              <a:defRPr sz="5700"/>
            </a:lvl7pPr>
            <a:lvl8pPr>
              <a:defRPr sz="5700"/>
            </a:lvl8pPr>
            <a:lvl9pPr>
              <a:defRPr sz="5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8668" y="6338298"/>
            <a:ext cx="7036137" cy="20709598"/>
          </a:xfrm>
        </p:spPr>
        <p:txBody>
          <a:bodyPr/>
          <a:lstStyle>
            <a:lvl1pPr marL="0" indent="0">
              <a:buNone/>
              <a:defRPr sz="4000"/>
            </a:lvl1pPr>
            <a:lvl2pPr marL="1294013" indent="0">
              <a:buNone/>
              <a:defRPr sz="3400"/>
            </a:lvl2pPr>
            <a:lvl3pPr marL="2588026" indent="0">
              <a:buNone/>
              <a:defRPr sz="2800"/>
            </a:lvl3pPr>
            <a:lvl4pPr marL="3882039" indent="0">
              <a:buNone/>
              <a:defRPr sz="2500"/>
            </a:lvl4pPr>
            <a:lvl5pPr marL="5176053" indent="0">
              <a:buNone/>
              <a:defRPr sz="2500"/>
            </a:lvl5pPr>
            <a:lvl6pPr marL="6470066" indent="0">
              <a:buNone/>
              <a:defRPr sz="2500"/>
            </a:lvl6pPr>
            <a:lvl7pPr marL="7764079" indent="0">
              <a:buNone/>
              <a:defRPr sz="2500"/>
            </a:lvl7pPr>
            <a:lvl8pPr marL="9058092" indent="0">
              <a:buNone/>
              <a:defRPr sz="2500"/>
            </a:lvl8pPr>
            <a:lvl9pPr marL="10352105" indent="0">
              <a:buNone/>
              <a:defRPr sz="25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55D368-D3B3-48A6-A92C-F9704AFE0A41}" type="slidenum">
              <a:rPr lang="en-GB" altLang="en-US"/>
              <a:pPr>
                <a:defRPr/>
              </a:pPr>
              <a:t>‹#›</a:t>
            </a:fld>
            <a:endParaRPr lang="en-GB" altLang="en-US"/>
          </a:p>
        </p:txBody>
      </p:sp>
    </p:spTree>
    <p:extLst>
      <p:ext uri="{BB962C8B-B14F-4D97-AF65-F5344CB8AC3E}">
        <p14:creationId xmlns:p14="http://schemas.microsoft.com/office/powerpoint/2010/main" val="160285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3842" y="21195087"/>
            <a:ext cx="12828488" cy="2503850"/>
          </a:xfrm>
        </p:spPr>
        <p:txBody>
          <a:bodyPr anchor="b"/>
          <a:lstStyle>
            <a:lvl1pPr algn="l">
              <a:defRPr sz="5700" b="1"/>
            </a:lvl1pPr>
          </a:lstStyle>
          <a:p>
            <a:r>
              <a:rPr lang="en-US" smtClean="0"/>
              <a:t>Click to edit Master title style</a:t>
            </a:r>
            <a:endParaRPr lang="en-GB"/>
          </a:p>
        </p:txBody>
      </p:sp>
      <p:sp>
        <p:nvSpPr>
          <p:cNvPr id="3" name="Picture Placeholder 2"/>
          <p:cNvSpPr>
            <a:spLocks noGrp="1"/>
          </p:cNvSpPr>
          <p:nvPr>
            <p:ph type="pic" idx="1"/>
          </p:nvPr>
        </p:nvSpPr>
        <p:spPr>
          <a:xfrm>
            <a:off x="4193842" y="2706138"/>
            <a:ext cx="12828488" cy="18165289"/>
          </a:xfrm>
        </p:spPr>
        <p:txBody>
          <a:bodyPr/>
          <a:lstStyle>
            <a:lvl1pPr marL="0" indent="0">
              <a:buNone/>
              <a:defRPr sz="9100"/>
            </a:lvl1pPr>
            <a:lvl2pPr marL="1294013" indent="0">
              <a:buNone/>
              <a:defRPr sz="7900"/>
            </a:lvl2pPr>
            <a:lvl3pPr marL="2588026" indent="0">
              <a:buNone/>
              <a:defRPr sz="6800"/>
            </a:lvl3pPr>
            <a:lvl4pPr marL="3882039" indent="0">
              <a:buNone/>
              <a:defRPr sz="5700"/>
            </a:lvl4pPr>
            <a:lvl5pPr marL="5176053" indent="0">
              <a:buNone/>
              <a:defRPr sz="5700"/>
            </a:lvl5pPr>
            <a:lvl6pPr marL="6470066" indent="0">
              <a:buNone/>
              <a:defRPr sz="5700"/>
            </a:lvl6pPr>
            <a:lvl7pPr marL="7764079" indent="0">
              <a:buNone/>
              <a:defRPr sz="5700"/>
            </a:lvl7pPr>
            <a:lvl8pPr marL="9058092" indent="0">
              <a:buNone/>
              <a:defRPr sz="5700"/>
            </a:lvl8pPr>
            <a:lvl9pPr marL="10352105" indent="0">
              <a:buNone/>
              <a:defRPr sz="5700"/>
            </a:lvl9pPr>
          </a:lstStyle>
          <a:p>
            <a:pPr lvl="0"/>
            <a:endParaRPr lang="en-GB" noProof="0"/>
          </a:p>
        </p:txBody>
      </p:sp>
      <p:sp>
        <p:nvSpPr>
          <p:cNvPr id="4" name="Text Placeholder 3"/>
          <p:cNvSpPr>
            <a:spLocks noGrp="1"/>
          </p:cNvSpPr>
          <p:nvPr>
            <p:ph type="body" sz="half" idx="2"/>
          </p:nvPr>
        </p:nvSpPr>
        <p:spPr>
          <a:xfrm>
            <a:off x="4193842" y="23698937"/>
            <a:ext cx="12828488" cy="3551244"/>
          </a:xfrm>
        </p:spPr>
        <p:txBody>
          <a:bodyPr/>
          <a:lstStyle>
            <a:lvl1pPr marL="0" indent="0">
              <a:buNone/>
              <a:defRPr sz="4000"/>
            </a:lvl1pPr>
            <a:lvl2pPr marL="1294013" indent="0">
              <a:buNone/>
              <a:defRPr sz="3400"/>
            </a:lvl2pPr>
            <a:lvl3pPr marL="2588026" indent="0">
              <a:buNone/>
              <a:defRPr sz="2800"/>
            </a:lvl3pPr>
            <a:lvl4pPr marL="3882039" indent="0">
              <a:buNone/>
              <a:defRPr sz="2500"/>
            </a:lvl4pPr>
            <a:lvl5pPr marL="5176053" indent="0">
              <a:buNone/>
              <a:defRPr sz="2500"/>
            </a:lvl5pPr>
            <a:lvl6pPr marL="6470066" indent="0">
              <a:buNone/>
              <a:defRPr sz="2500"/>
            </a:lvl6pPr>
            <a:lvl7pPr marL="7764079" indent="0">
              <a:buNone/>
              <a:defRPr sz="2500"/>
            </a:lvl7pPr>
            <a:lvl8pPr marL="9058092" indent="0">
              <a:buNone/>
              <a:defRPr sz="2500"/>
            </a:lvl8pPr>
            <a:lvl9pPr marL="10352105" indent="0">
              <a:buNone/>
              <a:defRPr sz="25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F475FE-4413-4A88-954C-511900573468}" type="slidenum">
              <a:rPr lang="en-GB" altLang="en-US"/>
              <a:pPr>
                <a:defRPr/>
              </a:pPr>
              <a:t>‹#›</a:t>
            </a:fld>
            <a:endParaRPr lang="en-GB" altLang="en-US"/>
          </a:p>
        </p:txBody>
      </p:sp>
    </p:spTree>
    <p:extLst>
      <p:ext uri="{BB962C8B-B14F-4D97-AF65-F5344CB8AC3E}">
        <p14:creationId xmlns:p14="http://schemas.microsoft.com/office/powerpoint/2010/main" val="752810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8388" y="1214438"/>
            <a:ext cx="19250025" cy="504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217" tIns="147609" rIns="295217" bIns="147609"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1068388" y="7062788"/>
            <a:ext cx="19250025" cy="1998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217" tIns="147609" rIns="295217" bIns="147609"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1068388" y="27573288"/>
            <a:ext cx="4992687" cy="2105025"/>
          </a:xfrm>
          <a:prstGeom prst="rect">
            <a:avLst/>
          </a:prstGeom>
          <a:noFill/>
          <a:ln w="9525">
            <a:noFill/>
            <a:miter lim="800000"/>
            <a:headEnd/>
            <a:tailEnd/>
          </a:ln>
          <a:effectLst/>
        </p:spPr>
        <p:txBody>
          <a:bodyPr vert="horz" wrap="square" lIns="295217" tIns="147609" rIns="295217" bIns="147609" numCol="1" anchor="t" anchorCtr="0" compatLnSpc="1">
            <a:prstTxWarp prst="textNoShape">
              <a:avLst/>
            </a:prstTxWarp>
          </a:bodyPr>
          <a:lstStyle>
            <a:lvl1pPr eaLnBrk="1" hangingPunct="1">
              <a:defRPr sz="4500">
                <a:latin typeface="Arial" charset="0"/>
                <a:ea typeface="ＭＳ Ｐゴシック"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7305675" y="27573288"/>
            <a:ext cx="6775450" cy="2105025"/>
          </a:xfrm>
          <a:prstGeom prst="rect">
            <a:avLst/>
          </a:prstGeom>
          <a:noFill/>
          <a:ln w="9525">
            <a:noFill/>
            <a:miter lim="800000"/>
            <a:headEnd/>
            <a:tailEnd/>
          </a:ln>
          <a:effectLst/>
        </p:spPr>
        <p:txBody>
          <a:bodyPr vert="horz" wrap="square" lIns="295217" tIns="147609" rIns="295217" bIns="147609" numCol="1" anchor="t" anchorCtr="0" compatLnSpc="1">
            <a:prstTxWarp prst="textNoShape">
              <a:avLst/>
            </a:prstTxWarp>
          </a:bodyPr>
          <a:lstStyle>
            <a:lvl1pPr algn="ctr" eaLnBrk="1" hangingPunct="1">
              <a:defRPr sz="4500">
                <a:latin typeface="Arial" charset="0"/>
                <a:ea typeface="ＭＳ Ｐゴシック"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5325725" y="27573288"/>
            <a:ext cx="4992688" cy="2105025"/>
          </a:xfrm>
          <a:prstGeom prst="rect">
            <a:avLst/>
          </a:prstGeom>
          <a:noFill/>
          <a:ln w="9525">
            <a:noFill/>
            <a:miter lim="800000"/>
            <a:headEnd/>
            <a:tailEnd/>
          </a:ln>
          <a:effectLst/>
        </p:spPr>
        <p:txBody>
          <a:bodyPr vert="horz" wrap="square" lIns="295217" tIns="147609" rIns="295217" bIns="147609" numCol="1" anchor="t" anchorCtr="0" compatLnSpc="1">
            <a:prstTxWarp prst="textNoShape">
              <a:avLst/>
            </a:prstTxWarp>
          </a:bodyPr>
          <a:lstStyle>
            <a:lvl1pPr algn="r" eaLnBrk="1" hangingPunct="1">
              <a:defRPr sz="4500">
                <a:ea typeface="MS PGothic" panose="020B0600070205080204" pitchFamily="34" charset="-128"/>
                <a:cs typeface="Arial" panose="020B0604020202020204" pitchFamily="34" charset="0"/>
              </a:defRPr>
            </a:lvl1pPr>
          </a:lstStyle>
          <a:p>
            <a:pPr>
              <a:defRPr/>
            </a:pPr>
            <a:fld id="{185B122C-411E-4626-8254-18FFBADEE7C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2951163" rtl="0" eaLnBrk="0" fontAlgn="base" hangingPunct="0">
        <a:spcBef>
          <a:spcPct val="0"/>
        </a:spcBef>
        <a:spcAft>
          <a:spcPct val="0"/>
        </a:spcAft>
        <a:defRPr sz="14200">
          <a:solidFill>
            <a:schemeClr val="tx2"/>
          </a:solidFill>
          <a:latin typeface="+mj-lt"/>
          <a:ea typeface="ＭＳ Ｐゴシック" panose="020B0600070205080204" pitchFamily="34" charset="-128"/>
          <a:cs typeface="ＭＳ Ｐゴシック" charset="0"/>
        </a:defRPr>
      </a:lvl1pPr>
      <a:lvl2pPr algn="ctr" defTabSz="2951163" rtl="0" eaLnBrk="0" fontAlgn="base" hangingPunct="0">
        <a:spcBef>
          <a:spcPct val="0"/>
        </a:spcBef>
        <a:spcAft>
          <a:spcPct val="0"/>
        </a:spcAft>
        <a:defRPr sz="14200">
          <a:solidFill>
            <a:schemeClr val="tx2"/>
          </a:solidFill>
          <a:latin typeface="Arial" charset="0"/>
          <a:ea typeface="ＭＳ Ｐゴシック" panose="020B0600070205080204" pitchFamily="34" charset="-128"/>
          <a:cs typeface="ＭＳ Ｐゴシック" charset="0"/>
        </a:defRPr>
      </a:lvl2pPr>
      <a:lvl3pPr algn="ctr" defTabSz="2951163" rtl="0" eaLnBrk="0" fontAlgn="base" hangingPunct="0">
        <a:spcBef>
          <a:spcPct val="0"/>
        </a:spcBef>
        <a:spcAft>
          <a:spcPct val="0"/>
        </a:spcAft>
        <a:defRPr sz="14200">
          <a:solidFill>
            <a:schemeClr val="tx2"/>
          </a:solidFill>
          <a:latin typeface="Arial" charset="0"/>
          <a:ea typeface="ＭＳ Ｐゴシック" panose="020B0600070205080204" pitchFamily="34" charset="-128"/>
          <a:cs typeface="ＭＳ Ｐゴシック" charset="0"/>
        </a:defRPr>
      </a:lvl3pPr>
      <a:lvl4pPr algn="ctr" defTabSz="2951163" rtl="0" eaLnBrk="0" fontAlgn="base" hangingPunct="0">
        <a:spcBef>
          <a:spcPct val="0"/>
        </a:spcBef>
        <a:spcAft>
          <a:spcPct val="0"/>
        </a:spcAft>
        <a:defRPr sz="14200">
          <a:solidFill>
            <a:schemeClr val="tx2"/>
          </a:solidFill>
          <a:latin typeface="Arial" charset="0"/>
          <a:ea typeface="ＭＳ Ｐゴシック" panose="020B0600070205080204" pitchFamily="34" charset="-128"/>
          <a:cs typeface="ＭＳ Ｐゴシック" charset="0"/>
        </a:defRPr>
      </a:lvl4pPr>
      <a:lvl5pPr algn="ctr" defTabSz="2951163" rtl="0" eaLnBrk="0" fontAlgn="base" hangingPunct="0">
        <a:spcBef>
          <a:spcPct val="0"/>
        </a:spcBef>
        <a:spcAft>
          <a:spcPct val="0"/>
        </a:spcAft>
        <a:defRPr sz="14200">
          <a:solidFill>
            <a:schemeClr val="tx2"/>
          </a:solidFill>
          <a:latin typeface="Arial" charset="0"/>
          <a:ea typeface="ＭＳ Ｐゴシック" panose="020B0600070205080204" pitchFamily="34" charset="-128"/>
          <a:cs typeface="ＭＳ Ｐゴシック" charset="0"/>
        </a:defRPr>
      </a:lvl5pPr>
      <a:lvl6pPr marL="1294013" algn="ctr" defTabSz="2951969" rtl="0" fontAlgn="base">
        <a:spcBef>
          <a:spcPct val="0"/>
        </a:spcBef>
        <a:spcAft>
          <a:spcPct val="0"/>
        </a:spcAft>
        <a:defRPr sz="14200">
          <a:solidFill>
            <a:schemeClr val="tx2"/>
          </a:solidFill>
          <a:latin typeface="Arial" charset="0"/>
        </a:defRPr>
      </a:lvl6pPr>
      <a:lvl7pPr marL="2588026" algn="ctr" defTabSz="2951969" rtl="0" fontAlgn="base">
        <a:spcBef>
          <a:spcPct val="0"/>
        </a:spcBef>
        <a:spcAft>
          <a:spcPct val="0"/>
        </a:spcAft>
        <a:defRPr sz="14200">
          <a:solidFill>
            <a:schemeClr val="tx2"/>
          </a:solidFill>
          <a:latin typeface="Arial" charset="0"/>
        </a:defRPr>
      </a:lvl7pPr>
      <a:lvl8pPr marL="3882039" algn="ctr" defTabSz="2951969" rtl="0" fontAlgn="base">
        <a:spcBef>
          <a:spcPct val="0"/>
        </a:spcBef>
        <a:spcAft>
          <a:spcPct val="0"/>
        </a:spcAft>
        <a:defRPr sz="14200">
          <a:solidFill>
            <a:schemeClr val="tx2"/>
          </a:solidFill>
          <a:latin typeface="Arial" charset="0"/>
        </a:defRPr>
      </a:lvl8pPr>
      <a:lvl9pPr marL="5176053" algn="ctr" defTabSz="2951969" rtl="0" fontAlgn="base">
        <a:spcBef>
          <a:spcPct val="0"/>
        </a:spcBef>
        <a:spcAft>
          <a:spcPct val="0"/>
        </a:spcAft>
        <a:defRPr sz="14200">
          <a:solidFill>
            <a:schemeClr val="tx2"/>
          </a:solidFill>
          <a:latin typeface="Arial" charset="0"/>
        </a:defRPr>
      </a:lvl9pPr>
    </p:titleStyle>
    <p:bodyStyle>
      <a:lvl1pPr marL="1104900" indent="-1104900" algn="l" defTabSz="2951163" rtl="0" eaLnBrk="0" fontAlgn="base" hangingPunct="0">
        <a:spcBef>
          <a:spcPct val="20000"/>
        </a:spcBef>
        <a:spcAft>
          <a:spcPct val="0"/>
        </a:spcAft>
        <a:buChar char="•"/>
        <a:defRPr sz="10500">
          <a:solidFill>
            <a:schemeClr val="tx1"/>
          </a:solidFill>
          <a:latin typeface="+mn-lt"/>
          <a:ea typeface="ＭＳ Ｐゴシック" panose="020B0600070205080204" pitchFamily="34" charset="-128"/>
          <a:cs typeface="ＭＳ Ｐゴシック" charset="0"/>
        </a:defRPr>
      </a:lvl1pPr>
      <a:lvl2pPr marL="2398713" indent="-920750" algn="l" defTabSz="2951163" rtl="0" eaLnBrk="0" fontAlgn="base" hangingPunct="0">
        <a:spcBef>
          <a:spcPct val="20000"/>
        </a:spcBef>
        <a:spcAft>
          <a:spcPct val="0"/>
        </a:spcAft>
        <a:buChar char="–"/>
        <a:defRPr sz="9100">
          <a:solidFill>
            <a:schemeClr val="tx1"/>
          </a:solidFill>
          <a:latin typeface="+mn-lt"/>
          <a:ea typeface="ＭＳ Ｐゴシック" panose="020B0600070205080204" pitchFamily="34" charset="-128"/>
        </a:defRPr>
      </a:lvl2pPr>
      <a:lvl3pPr marL="3687763" indent="-736600" algn="l" defTabSz="2951163" rtl="0" eaLnBrk="0" fontAlgn="base" hangingPunct="0">
        <a:spcBef>
          <a:spcPct val="20000"/>
        </a:spcBef>
        <a:spcAft>
          <a:spcPct val="0"/>
        </a:spcAft>
        <a:buChar char="•"/>
        <a:defRPr sz="7600">
          <a:solidFill>
            <a:schemeClr val="tx1"/>
          </a:solidFill>
          <a:latin typeface="+mn-lt"/>
          <a:ea typeface="ＭＳ Ｐゴシック" panose="020B0600070205080204" pitchFamily="34" charset="-128"/>
        </a:defRPr>
      </a:lvl3pPr>
      <a:lvl4pPr marL="5165725" indent="-736600" algn="l" defTabSz="2951163" rtl="0" eaLnBrk="0" fontAlgn="base" hangingPunct="0">
        <a:spcBef>
          <a:spcPct val="20000"/>
        </a:spcBef>
        <a:spcAft>
          <a:spcPct val="0"/>
        </a:spcAft>
        <a:buChar char="–"/>
        <a:defRPr sz="6500">
          <a:solidFill>
            <a:schemeClr val="tx1"/>
          </a:solidFill>
          <a:latin typeface="+mn-lt"/>
          <a:ea typeface="ＭＳ Ｐゴシック" panose="020B0600070205080204" pitchFamily="34" charset="-128"/>
        </a:defRPr>
      </a:lvl4pPr>
      <a:lvl5pPr marL="6640513" indent="-736600" algn="l" defTabSz="2951163" rtl="0" eaLnBrk="0" fontAlgn="base" hangingPunct="0">
        <a:spcBef>
          <a:spcPct val="20000"/>
        </a:spcBef>
        <a:spcAft>
          <a:spcPct val="0"/>
        </a:spcAft>
        <a:buChar char="»"/>
        <a:defRPr sz="6500">
          <a:solidFill>
            <a:schemeClr val="tx1"/>
          </a:solidFill>
          <a:latin typeface="+mn-lt"/>
          <a:ea typeface="ＭＳ Ｐゴシック" panose="020B0600070205080204" pitchFamily="34" charset="-128"/>
        </a:defRPr>
      </a:lvl5pPr>
      <a:lvl6pPr marL="7934817" indent="-736869" algn="l" defTabSz="2951969" rtl="0" fontAlgn="base">
        <a:spcBef>
          <a:spcPct val="20000"/>
        </a:spcBef>
        <a:spcAft>
          <a:spcPct val="0"/>
        </a:spcAft>
        <a:buChar char="»"/>
        <a:defRPr sz="6500">
          <a:solidFill>
            <a:schemeClr val="tx1"/>
          </a:solidFill>
          <a:latin typeface="+mn-lt"/>
        </a:defRPr>
      </a:lvl6pPr>
      <a:lvl7pPr marL="9228830" indent="-736869" algn="l" defTabSz="2951969" rtl="0" fontAlgn="base">
        <a:spcBef>
          <a:spcPct val="20000"/>
        </a:spcBef>
        <a:spcAft>
          <a:spcPct val="0"/>
        </a:spcAft>
        <a:buChar char="»"/>
        <a:defRPr sz="6500">
          <a:solidFill>
            <a:schemeClr val="tx1"/>
          </a:solidFill>
          <a:latin typeface="+mn-lt"/>
        </a:defRPr>
      </a:lvl7pPr>
      <a:lvl8pPr marL="10522843" indent="-736869" algn="l" defTabSz="2951969" rtl="0" fontAlgn="base">
        <a:spcBef>
          <a:spcPct val="20000"/>
        </a:spcBef>
        <a:spcAft>
          <a:spcPct val="0"/>
        </a:spcAft>
        <a:buChar char="»"/>
        <a:defRPr sz="6500">
          <a:solidFill>
            <a:schemeClr val="tx1"/>
          </a:solidFill>
          <a:latin typeface="+mn-lt"/>
        </a:defRPr>
      </a:lvl8pPr>
      <a:lvl9pPr marL="11816856" indent="-736869" algn="l" defTabSz="2951969" rtl="0" fontAlgn="base">
        <a:spcBef>
          <a:spcPct val="20000"/>
        </a:spcBef>
        <a:spcAft>
          <a:spcPct val="0"/>
        </a:spcAft>
        <a:buChar char="»"/>
        <a:defRPr sz="6500">
          <a:solidFill>
            <a:schemeClr val="tx1"/>
          </a:solidFill>
          <a:latin typeface="+mn-lt"/>
        </a:defRPr>
      </a:lvl9pPr>
    </p:bodyStyle>
    <p:otherStyle>
      <a:defPPr>
        <a:defRPr lang="en-US"/>
      </a:defPPr>
      <a:lvl1pPr marL="0" algn="l" defTabSz="2588026" rtl="0" eaLnBrk="1" latinLnBrk="0" hangingPunct="1">
        <a:defRPr sz="5100" kern="1200">
          <a:solidFill>
            <a:schemeClr val="tx1"/>
          </a:solidFill>
          <a:latin typeface="+mn-lt"/>
          <a:ea typeface="+mn-ea"/>
          <a:cs typeface="+mn-cs"/>
        </a:defRPr>
      </a:lvl1pPr>
      <a:lvl2pPr marL="1294013" algn="l" defTabSz="2588026" rtl="0" eaLnBrk="1" latinLnBrk="0" hangingPunct="1">
        <a:defRPr sz="5100" kern="1200">
          <a:solidFill>
            <a:schemeClr val="tx1"/>
          </a:solidFill>
          <a:latin typeface="+mn-lt"/>
          <a:ea typeface="+mn-ea"/>
          <a:cs typeface="+mn-cs"/>
        </a:defRPr>
      </a:lvl2pPr>
      <a:lvl3pPr marL="2588026" algn="l" defTabSz="2588026" rtl="0" eaLnBrk="1" latinLnBrk="0" hangingPunct="1">
        <a:defRPr sz="5100" kern="1200">
          <a:solidFill>
            <a:schemeClr val="tx1"/>
          </a:solidFill>
          <a:latin typeface="+mn-lt"/>
          <a:ea typeface="+mn-ea"/>
          <a:cs typeface="+mn-cs"/>
        </a:defRPr>
      </a:lvl3pPr>
      <a:lvl4pPr marL="3882039" algn="l" defTabSz="2588026" rtl="0" eaLnBrk="1" latinLnBrk="0" hangingPunct="1">
        <a:defRPr sz="5100" kern="1200">
          <a:solidFill>
            <a:schemeClr val="tx1"/>
          </a:solidFill>
          <a:latin typeface="+mn-lt"/>
          <a:ea typeface="+mn-ea"/>
          <a:cs typeface="+mn-cs"/>
        </a:defRPr>
      </a:lvl4pPr>
      <a:lvl5pPr marL="5176053" algn="l" defTabSz="2588026" rtl="0" eaLnBrk="1" latinLnBrk="0" hangingPunct="1">
        <a:defRPr sz="5100" kern="1200">
          <a:solidFill>
            <a:schemeClr val="tx1"/>
          </a:solidFill>
          <a:latin typeface="+mn-lt"/>
          <a:ea typeface="+mn-ea"/>
          <a:cs typeface="+mn-cs"/>
        </a:defRPr>
      </a:lvl5pPr>
      <a:lvl6pPr marL="6470066" algn="l" defTabSz="2588026" rtl="0" eaLnBrk="1" latinLnBrk="0" hangingPunct="1">
        <a:defRPr sz="5100" kern="1200">
          <a:solidFill>
            <a:schemeClr val="tx1"/>
          </a:solidFill>
          <a:latin typeface="+mn-lt"/>
          <a:ea typeface="+mn-ea"/>
          <a:cs typeface="+mn-cs"/>
        </a:defRPr>
      </a:lvl6pPr>
      <a:lvl7pPr marL="7764079" algn="l" defTabSz="2588026" rtl="0" eaLnBrk="1" latinLnBrk="0" hangingPunct="1">
        <a:defRPr sz="5100" kern="1200">
          <a:solidFill>
            <a:schemeClr val="tx1"/>
          </a:solidFill>
          <a:latin typeface="+mn-lt"/>
          <a:ea typeface="+mn-ea"/>
          <a:cs typeface="+mn-cs"/>
        </a:defRPr>
      </a:lvl7pPr>
      <a:lvl8pPr marL="9058092" algn="l" defTabSz="2588026" rtl="0" eaLnBrk="1" latinLnBrk="0" hangingPunct="1">
        <a:defRPr sz="5100" kern="1200">
          <a:solidFill>
            <a:schemeClr val="tx1"/>
          </a:solidFill>
          <a:latin typeface="+mn-lt"/>
          <a:ea typeface="+mn-ea"/>
          <a:cs typeface="+mn-cs"/>
        </a:defRPr>
      </a:lvl8pPr>
      <a:lvl9pPr marL="10352105" algn="l" defTabSz="2588026" rtl="0" eaLnBrk="1" latinLnBrk="0" hangingPunct="1">
        <a:defRPr sz="5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8"/>
          <p:cNvSpPr>
            <a:spLocks noChangeArrowheads="1"/>
          </p:cNvSpPr>
          <p:nvPr/>
        </p:nvSpPr>
        <p:spPr bwMode="auto">
          <a:xfrm>
            <a:off x="0" y="0"/>
            <a:ext cx="21386800" cy="3257550"/>
          </a:xfrm>
          <a:prstGeom prst="rect">
            <a:avLst/>
          </a:prstGeom>
          <a:solidFill>
            <a:srgbClr val="EDE7D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0000" tIns="720000" rIns="720000" bIns="360000"/>
          <a:lstStyle>
            <a:lvl1pPr>
              <a:spcBef>
                <a:spcPct val="20000"/>
              </a:spcBef>
              <a:buChar char="•"/>
              <a:defRPr sz="10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91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76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6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6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9pPr>
          </a:lstStyle>
          <a:p>
            <a:pPr eaLnBrk="1" hangingPunct="1">
              <a:lnSpc>
                <a:spcPct val="110000"/>
              </a:lnSpc>
              <a:spcBef>
                <a:spcPct val="0"/>
              </a:spcBef>
              <a:spcAft>
                <a:spcPct val="30000"/>
              </a:spcAft>
              <a:buNone/>
            </a:pPr>
            <a:r>
              <a:rPr lang="en-GB" sz="4400" b="1" dirty="0"/>
              <a:t>Does CDKL1 regulate the development of the </a:t>
            </a:r>
            <a:r>
              <a:rPr lang="en-GB" sz="4400" b="1" dirty="0" err="1"/>
              <a:t>cardiovasculature</a:t>
            </a:r>
            <a:r>
              <a:rPr lang="en-GB" sz="4400" b="1" dirty="0"/>
              <a:t>?  </a:t>
            </a:r>
            <a:endParaRPr lang="en-GB" sz="4400" dirty="0"/>
          </a:p>
          <a:p>
            <a:pPr eaLnBrk="1" hangingPunct="1">
              <a:lnSpc>
                <a:spcPct val="110000"/>
              </a:lnSpc>
              <a:spcBef>
                <a:spcPct val="0"/>
              </a:spcBef>
              <a:spcAft>
                <a:spcPct val="30000"/>
              </a:spcAft>
              <a:buFontTx/>
              <a:buNone/>
            </a:pPr>
            <a:endParaRPr lang="en-GB" altLang="en-US" sz="2800" b="1" dirty="0">
              <a:solidFill>
                <a:srgbClr val="1D1D1C"/>
              </a:solidFill>
            </a:endParaRPr>
          </a:p>
        </p:txBody>
      </p:sp>
      <p:sp>
        <p:nvSpPr>
          <p:cNvPr id="15364" name="Rectangle 8"/>
          <p:cNvSpPr>
            <a:spLocks noChangeArrowheads="1"/>
          </p:cNvSpPr>
          <p:nvPr/>
        </p:nvSpPr>
        <p:spPr bwMode="auto">
          <a:xfrm>
            <a:off x="0" y="3671350"/>
            <a:ext cx="21386799" cy="22143548"/>
          </a:xfrm>
          <a:prstGeom prst="rect">
            <a:avLst/>
          </a:prstGeom>
          <a:solidFill>
            <a:srgbClr val="FFFFFF"/>
          </a:solidFill>
          <a:ln w="9525">
            <a:noFill/>
            <a:miter lim="800000"/>
            <a:headEnd/>
            <a:tailEnd/>
          </a:ln>
        </p:spPr>
        <p:txBody>
          <a:bodyPr lIns="720000" tIns="360000" rIns="720000" bIns="360000" numCol="2" spcCol="1080000"/>
          <a:lstStyle/>
          <a:p>
            <a:pPr eaLnBrk="1" hangingPunct="1">
              <a:lnSpc>
                <a:spcPct val="120000"/>
              </a:lnSpc>
              <a:defRPr/>
            </a:pPr>
            <a:r>
              <a:rPr lang="en-US" sz="3100" b="1" dirty="0">
                <a:solidFill>
                  <a:srgbClr val="D31245"/>
                </a:solidFill>
                <a:latin typeface="Arial" charset="0"/>
                <a:ea typeface="ＭＳ Ｐゴシック" charset="0"/>
                <a:cs typeface="ＭＳ Ｐゴシック" charset="0"/>
              </a:rPr>
              <a:t>Overview</a:t>
            </a:r>
          </a:p>
          <a:p>
            <a:pPr eaLnBrk="1" hangingPunct="1">
              <a:lnSpc>
                <a:spcPct val="120000"/>
              </a:lnSpc>
              <a:defRPr/>
            </a:pPr>
            <a:r>
              <a:rPr lang="en-US" sz="3100" dirty="0">
                <a:solidFill>
                  <a:srgbClr val="1D1D1C"/>
                </a:solidFill>
                <a:latin typeface="Arial" charset="0"/>
                <a:ea typeface="ＭＳ Ｐゴシック" charset="0"/>
                <a:cs typeface="ＭＳ Ｐゴシック" charset="0"/>
              </a:rPr>
              <a:t>&lt;150 words giving a basic outline of your project and what you have done to date.</a:t>
            </a:r>
          </a:p>
          <a:p>
            <a:pPr eaLnBrk="1" hangingPunct="1">
              <a:lnSpc>
                <a:spcPct val="120000"/>
              </a:lnSpc>
              <a:defRPr/>
            </a:pPr>
            <a:endParaRPr lang="en-US" sz="3100" dirty="0">
              <a:solidFill>
                <a:srgbClr val="1D1D1C"/>
              </a:solidFill>
              <a:latin typeface="Arial" charset="0"/>
              <a:ea typeface="ＭＳ Ｐゴシック" charset="0"/>
              <a:cs typeface="ＭＳ Ｐゴシック" charset="0"/>
            </a:endParaRPr>
          </a:p>
          <a:p>
            <a:pPr eaLnBrk="1" hangingPunct="1">
              <a:lnSpc>
                <a:spcPct val="120000"/>
              </a:lnSpc>
              <a:defRPr/>
            </a:pPr>
            <a:r>
              <a:rPr lang="en-US" sz="3100" b="1" dirty="0">
                <a:solidFill>
                  <a:srgbClr val="D31245"/>
                </a:solidFill>
                <a:latin typeface="Arial" charset="0"/>
                <a:ea typeface="ＭＳ Ｐゴシック" charset="0"/>
                <a:cs typeface="ＭＳ Ｐゴシック" charset="0"/>
              </a:rPr>
              <a:t>Aims</a:t>
            </a:r>
          </a:p>
          <a:p>
            <a:pPr eaLnBrk="1" hangingPunct="1">
              <a:lnSpc>
                <a:spcPct val="120000"/>
              </a:lnSpc>
              <a:defRPr/>
            </a:pPr>
            <a:r>
              <a:rPr lang="en-US" sz="3100" dirty="0">
                <a:solidFill>
                  <a:srgbClr val="1D1D1C"/>
                </a:solidFill>
                <a:latin typeface="Arial" charset="0"/>
                <a:ea typeface="ＭＳ Ｐゴシック" charset="0"/>
                <a:cs typeface="ＭＳ Ｐゴシック" charset="0"/>
              </a:rPr>
              <a:t>&lt;100 words outlining what the project is aiming to do.  You can use the ones from your application if they are still appropriate.  Feel free to use bullet points.</a:t>
            </a:r>
          </a:p>
          <a:p>
            <a:pPr eaLnBrk="1" hangingPunct="1">
              <a:lnSpc>
                <a:spcPct val="120000"/>
              </a:lnSpc>
              <a:defRPr/>
            </a:pPr>
            <a:endParaRPr lang="en-US" sz="3100" dirty="0">
              <a:solidFill>
                <a:srgbClr val="1D1D1C"/>
              </a:solidFill>
              <a:latin typeface="Arial" charset="0"/>
              <a:ea typeface="ＭＳ Ｐゴシック" charset="0"/>
              <a:cs typeface="ＭＳ Ｐゴシック" charset="0"/>
            </a:endParaRPr>
          </a:p>
          <a:p>
            <a:pPr eaLnBrk="1" hangingPunct="1">
              <a:lnSpc>
                <a:spcPct val="120000"/>
              </a:lnSpc>
              <a:defRPr/>
            </a:pPr>
            <a:r>
              <a:rPr lang="en-US" sz="3100" b="1" dirty="0">
                <a:solidFill>
                  <a:srgbClr val="D31245"/>
                </a:solidFill>
                <a:latin typeface="Arial" charset="0"/>
                <a:ea typeface="ＭＳ Ｐゴシック" charset="0"/>
                <a:cs typeface="ＭＳ Ｐゴシック" charset="0"/>
              </a:rPr>
              <a:t>Background information</a:t>
            </a:r>
          </a:p>
          <a:p>
            <a:pPr eaLnBrk="1" hangingPunct="1">
              <a:lnSpc>
                <a:spcPct val="120000"/>
              </a:lnSpc>
              <a:defRPr/>
            </a:pPr>
            <a:r>
              <a:rPr lang="en-US" sz="3100" dirty="0">
                <a:solidFill>
                  <a:srgbClr val="000000"/>
                </a:solidFill>
                <a:latin typeface="Arial" charset="0"/>
                <a:ea typeface="ＭＳ Ｐゴシック" charset="0"/>
                <a:cs typeface="ＭＳ Ｐゴシック" charset="0"/>
              </a:rPr>
              <a:t>&lt;200 words outlining the science behind your investigation.  Make sure it is brief and appropriate for non-experts.</a:t>
            </a:r>
          </a:p>
          <a:p>
            <a:pPr eaLnBrk="1" hangingPunct="1">
              <a:lnSpc>
                <a:spcPct val="120000"/>
              </a:lnSpc>
              <a:defRPr/>
            </a:pPr>
            <a:endParaRPr lang="en-US" sz="3100" b="1" dirty="0">
              <a:solidFill>
                <a:srgbClr val="D31245"/>
              </a:solidFill>
              <a:latin typeface="Arial" charset="0"/>
              <a:ea typeface="ＭＳ Ｐゴシック" charset="0"/>
              <a:cs typeface="ＭＳ Ｐゴシック" charset="0"/>
            </a:endParaRPr>
          </a:p>
          <a:p>
            <a:pPr eaLnBrk="1" hangingPunct="1">
              <a:lnSpc>
                <a:spcPct val="120000"/>
              </a:lnSpc>
              <a:defRPr/>
            </a:pPr>
            <a:r>
              <a:rPr lang="en-US" sz="3100" b="1" dirty="0">
                <a:solidFill>
                  <a:srgbClr val="D31245"/>
                </a:solidFill>
                <a:latin typeface="Arial" charset="0"/>
                <a:ea typeface="ＭＳ Ｐゴシック" charset="0"/>
                <a:cs typeface="ＭＳ Ｐゴシック" charset="0"/>
              </a:rPr>
              <a:t>Methodology</a:t>
            </a:r>
          </a:p>
          <a:p>
            <a:pPr eaLnBrk="1" hangingPunct="1">
              <a:lnSpc>
                <a:spcPct val="120000"/>
              </a:lnSpc>
              <a:defRPr/>
            </a:pPr>
            <a:r>
              <a:rPr lang="en-US" sz="3100" dirty="0">
                <a:solidFill>
                  <a:srgbClr val="1D1D1C"/>
                </a:solidFill>
                <a:latin typeface="Arial" charset="0"/>
                <a:ea typeface="ＭＳ Ｐゴシック" charset="0"/>
                <a:cs typeface="ＭＳ Ｐゴシック" charset="0"/>
              </a:rPr>
              <a:t>&lt;200 words describing what you are doing in your experiments.  You can use a numbered list to describe the steps if you wish.  You may like to include a photograph or diagram of your experiment.</a:t>
            </a:r>
          </a:p>
          <a:p>
            <a:pPr eaLnBrk="1" hangingPunct="1">
              <a:lnSpc>
                <a:spcPct val="120000"/>
              </a:lnSpc>
              <a:defRPr/>
            </a:pPr>
            <a:endParaRPr lang="en-US" sz="3100" dirty="0">
              <a:solidFill>
                <a:srgbClr val="1D1D1C"/>
              </a:solidFill>
              <a:latin typeface="Arial" charset="0"/>
              <a:ea typeface="ＭＳ Ｐゴシック" charset="0"/>
              <a:cs typeface="ＭＳ Ｐゴシック" charset="0"/>
            </a:endParaRPr>
          </a:p>
          <a:p>
            <a:pPr eaLnBrk="1" hangingPunct="1">
              <a:lnSpc>
                <a:spcPct val="120000"/>
              </a:lnSpc>
              <a:defRPr/>
            </a:pPr>
            <a:r>
              <a:rPr lang="en-US" sz="3100" b="1" dirty="0">
                <a:solidFill>
                  <a:srgbClr val="D31245"/>
                </a:solidFill>
                <a:latin typeface="Arial" charset="0"/>
                <a:ea typeface="ＭＳ Ｐゴシック" charset="0"/>
                <a:cs typeface="ＭＳ Ｐゴシック" charset="0"/>
              </a:rPr>
              <a:t>Results</a:t>
            </a:r>
          </a:p>
          <a:p>
            <a:pPr eaLnBrk="1" hangingPunct="1">
              <a:lnSpc>
                <a:spcPct val="120000"/>
              </a:lnSpc>
              <a:defRPr/>
            </a:pPr>
            <a:r>
              <a:rPr lang="en-US" sz="3100" dirty="0">
                <a:solidFill>
                  <a:srgbClr val="1D1D1C"/>
                </a:solidFill>
                <a:latin typeface="Arial" charset="0"/>
                <a:ea typeface="ＭＳ Ｐゴシック" charset="0"/>
                <a:cs typeface="ＭＳ Ｐゴシック" charset="0"/>
              </a:rPr>
              <a:t>&lt;150 words showing the results you have gathered.  You may wish to include a table of results, a graph and/or picture.  If you do not yet have results, then remove this section and add more to background information and methodology.</a:t>
            </a:r>
          </a:p>
          <a:p>
            <a:pPr eaLnBrk="1" hangingPunct="1">
              <a:lnSpc>
                <a:spcPct val="120000"/>
              </a:lnSpc>
              <a:defRPr/>
            </a:pPr>
            <a:endParaRPr lang="en-US" sz="3100" dirty="0">
              <a:solidFill>
                <a:srgbClr val="1D1D1C"/>
              </a:solidFill>
              <a:latin typeface="Arial" charset="0"/>
              <a:ea typeface="ＭＳ Ｐゴシック" charset="0"/>
              <a:cs typeface="ＭＳ Ｐゴシック" charset="0"/>
            </a:endParaRPr>
          </a:p>
          <a:p>
            <a:pPr eaLnBrk="1" hangingPunct="1">
              <a:lnSpc>
                <a:spcPct val="120000"/>
              </a:lnSpc>
              <a:defRPr/>
            </a:pPr>
            <a:r>
              <a:rPr lang="en-US" sz="3100" b="1" dirty="0">
                <a:solidFill>
                  <a:srgbClr val="D31245"/>
                </a:solidFill>
                <a:latin typeface="Arial" charset="0"/>
                <a:ea typeface="ＭＳ Ｐゴシック" charset="0"/>
                <a:cs typeface="ＭＳ Ｐゴシック" charset="0"/>
              </a:rPr>
              <a:t>Conclusion</a:t>
            </a:r>
          </a:p>
          <a:p>
            <a:pPr eaLnBrk="1" hangingPunct="1">
              <a:lnSpc>
                <a:spcPct val="120000"/>
              </a:lnSpc>
              <a:defRPr/>
            </a:pPr>
            <a:r>
              <a:rPr lang="en-US" sz="3100" dirty="0">
                <a:solidFill>
                  <a:srgbClr val="1D1D1C"/>
                </a:solidFill>
                <a:latin typeface="Arial" charset="0"/>
                <a:ea typeface="ＭＳ Ｐゴシック" charset="0"/>
                <a:cs typeface="ＭＳ Ｐゴシック" charset="0"/>
              </a:rPr>
              <a:t>&lt;150 words summarizing what you have found out so far and whether it agrees with other research in the area.</a:t>
            </a:r>
          </a:p>
          <a:p>
            <a:pPr eaLnBrk="1" hangingPunct="1">
              <a:lnSpc>
                <a:spcPct val="120000"/>
              </a:lnSpc>
              <a:defRPr/>
            </a:pPr>
            <a:endParaRPr lang="en-US" sz="3100" dirty="0">
              <a:solidFill>
                <a:srgbClr val="1D1D1C"/>
              </a:solidFill>
              <a:latin typeface="Arial" charset="0"/>
              <a:ea typeface="ＭＳ Ｐゴシック" charset="0"/>
              <a:cs typeface="ＭＳ Ｐゴシック" charset="0"/>
            </a:endParaRPr>
          </a:p>
          <a:p>
            <a:pPr eaLnBrk="1" hangingPunct="1">
              <a:lnSpc>
                <a:spcPct val="120000"/>
              </a:lnSpc>
              <a:defRPr/>
            </a:pPr>
            <a:r>
              <a:rPr lang="en-US" sz="3100" b="1" dirty="0">
                <a:solidFill>
                  <a:srgbClr val="D31245"/>
                </a:solidFill>
                <a:latin typeface="Arial" charset="0"/>
                <a:ea typeface="ＭＳ Ｐゴシック" charset="0"/>
                <a:cs typeface="ＭＳ Ｐゴシック" charset="0"/>
              </a:rPr>
              <a:t>Evaluation</a:t>
            </a:r>
          </a:p>
          <a:p>
            <a:pPr eaLnBrk="1" hangingPunct="1">
              <a:lnSpc>
                <a:spcPct val="120000"/>
              </a:lnSpc>
              <a:defRPr/>
            </a:pPr>
            <a:r>
              <a:rPr lang="en-US" sz="3100" dirty="0">
                <a:solidFill>
                  <a:srgbClr val="1D1D1C"/>
                </a:solidFill>
                <a:latin typeface="Arial" charset="0"/>
                <a:ea typeface="ＭＳ Ｐゴシック" charset="0"/>
                <a:cs typeface="ＭＳ Ｐゴシック" charset="0"/>
              </a:rPr>
              <a:t>&lt;100 words on what you would do differently next time and/or what you are planning to do next.</a:t>
            </a:r>
          </a:p>
          <a:p>
            <a:pPr eaLnBrk="1" hangingPunct="1">
              <a:lnSpc>
                <a:spcPct val="120000"/>
              </a:lnSpc>
              <a:defRPr/>
            </a:pPr>
            <a:endParaRPr lang="en-US" sz="3100" dirty="0">
              <a:solidFill>
                <a:srgbClr val="1D1D1C"/>
              </a:solidFill>
              <a:latin typeface="Arial" charset="0"/>
              <a:ea typeface="ＭＳ Ｐゴシック" charset="0"/>
              <a:cs typeface="ＭＳ Ｐゴシック" charset="0"/>
            </a:endParaRPr>
          </a:p>
          <a:p>
            <a:pPr eaLnBrk="1" hangingPunct="1">
              <a:lnSpc>
                <a:spcPct val="120000"/>
              </a:lnSpc>
              <a:defRPr/>
            </a:pPr>
            <a:endParaRPr lang="en-US" sz="3100" dirty="0">
              <a:solidFill>
                <a:srgbClr val="1D1D1C"/>
              </a:solidFill>
              <a:latin typeface="Arial" charset="0"/>
              <a:ea typeface="ＭＳ Ｐゴシック" charset="0"/>
              <a:cs typeface="ＭＳ Ｐゴシック" charset="0"/>
            </a:endParaRPr>
          </a:p>
          <a:p>
            <a:pPr eaLnBrk="1" hangingPunct="1">
              <a:lnSpc>
                <a:spcPct val="120000"/>
              </a:lnSpc>
              <a:defRPr/>
            </a:pPr>
            <a:r>
              <a:rPr lang="en-US" sz="3100" dirty="0">
                <a:solidFill>
                  <a:srgbClr val="1D1D1C"/>
                </a:solidFill>
                <a:latin typeface="Arial" charset="0"/>
                <a:ea typeface="ＭＳ Ｐゴシック" charset="0"/>
                <a:cs typeface="ＭＳ Ｐゴシック" charset="0"/>
              </a:rPr>
              <a:t>The font and type size in this poster should be kept consistent throughout. The text is Arial size 31 (black) type for this section. Smaller text can be used for annotating pictures and diagrams as appropriate.  Also because the target audience comprises various levels of expertise across science subjects the poster should not be too technically complex. Aim for brevity and impact, more akin to an advert than a poster. </a:t>
            </a:r>
            <a:endParaRPr lang="en-GB" sz="3100" dirty="0">
              <a:solidFill>
                <a:srgbClr val="1D1D1C"/>
              </a:solidFill>
              <a:latin typeface="Arial" charset="0"/>
              <a:ea typeface="ＭＳ Ｐゴシック" charset="0"/>
              <a:cs typeface="ＭＳ Ｐゴシック" charset="0"/>
            </a:endParaRPr>
          </a:p>
          <a:p>
            <a:pPr eaLnBrk="1" hangingPunct="1">
              <a:lnSpc>
                <a:spcPct val="120000"/>
              </a:lnSpc>
              <a:defRPr/>
            </a:pPr>
            <a:r>
              <a:rPr lang="en-US" sz="3100" dirty="0">
                <a:solidFill>
                  <a:srgbClr val="1D1D1C"/>
                </a:solidFill>
                <a:latin typeface="Arial" charset="0"/>
                <a:ea typeface="ＭＳ Ｐゴシック" charset="0"/>
                <a:cs typeface="ＭＳ Ｐゴシック" charset="0"/>
              </a:rPr>
              <a:t> </a:t>
            </a:r>
            <a:endParaRPr lang="en-GB" sz="3100" dirty="0">
              <a:solidFill>
                <a:srgbClr val="1D1D1C"/>
              </a:solidFill>
              <a:latin typeface="Arial" charset="0"/>
              <a:ea typeface="ＭＳ Ｐゴシック" charset="0"/>
              <a:cs typeface="ＭＳ Ｐゴシック" charset="0"/>
            </a:endParaRPr>
          </a:p>
          <a:p>
            <a:pPr eaLnBrk="1" hangingPunct="1">
              <a:lnSpc>
                <a:spcPct val="120000"/>
              </a:lnSpc>
              <a:defRPr/>
            </a:pPr>
            <a:r>
              <a:rPr lang="en-US" sz="3100" dirty="0">
                <a:solidFill>
                  <a:srgbClr val="1D1D1C"/>
                </a:solidFill>
                <a:latin typeface="Arial" charset="0"/>
                <a:ea typeface="ＭＳ Ｐゴシック" charset="0"/>
                <a:cs typeface="ＭＳ Ｐゴシック" charset="0"/>
              </a:rPr>
              <a:t>Align topics vertically and horizontally, diagonal movement can look messy.</a:t>
            </a:r>
            <a:endParaRPr lang="en-GB" sz="3100" dirty="0">
              <a:solidFill>
                <a:srgbClr val="1D1D1C"/>
              </a:solidFill>
              <a:latin typeface="Arial" charset="0"/>
              <a:ea typeface="ＭＳ Ｐゴシック" charset="0"/>
              <a:cs typeface="ＭＳ Ｐゴシック" charset="0"/>
            </a:endParaRPr>
          </a:p>
          <a:p>
            <a:pPr eaLnBrk="1" hangingPunct="1">
              <a:lnSpc>
                <a:spcPct val="120000"/>
              </a:lnSpc>
              <a:defRPr/>
            </a:pPr>
            <a:endParaRPr lang="en-US" sz="3200" b="1" dirty="0">
              <a:ea typeface="MS PGothic" panose="020B0600070205080204" pitchFamily="34" charset="-128"/>
            </a:endParaRPr>
          </a:p>
          <a:p>
            <a:pPr eaLnBrk="1" hangingPunct="1">
              <a:lnSpc>
                <a:spcPct val="120000"/>
              </a:lnSpc>
              <a:defRPr/>
            </a:pPr>
            <a:endParaRPr lang="en-US" sz="3200" b="1" dirty="0">
              <a:ea typeface="MS PGothic" panose="020B0600070205080204" pitchFamily="34" charset="-128"/>
            </a:endParaRPr>
          </a:p>
          <a:p>
            <a:pPr eaLnBrk="1" hangingPunct="1">
              <a:lnSpc>
                <a:spcPct val="120000"/>
              </a:lnSpc>
              <a:defRPr/>
            </a:pPr>
            <a:endParaRPr lang="en-US" sz="3200" b="1" dirty="0">
              <a:ea typeface="MS PGothic" panose="020B0600070205080204" pitchFamily="34" charset="-128"/>
            </a:endParaRPr>
          </a:p>
          <a:p>
            <a:pPr eaLnBrk="1" hangingPunct="1">
              <a:lnSpc>
                <a:spcPct val="120000"/>
              </a:lnSpc>
              <a:defRPr/>
            </a:pPr>
            <a:endParaRPr lang="en-US" sz="3200" b="1" dirty="0">
              <a:ea typeface="MS PGothic" panose="020B0600070205080204" pitchFamily="34" charset="-128"/>
            </a:endParaRPr>
          </a:p>
          <a:p>
            <a:pPr eaLnBrk="1" hangingPunct="1">
              <a:lnSpc>
                <a:spcPct val="120000"/>
              </a:lnSpc>
              <a:defRPr/>
            </a:pPr>
            <a:endParaRPr lang="en-US" sz="3200" b="1" dirty="0">
              <a:ea typeface="MS PGothic" panose="020B0600070205080204" pitchFamily="34" charset="-128"/>
            </a:endParaRPr>
          </a:p>
          <a:p>
            <a:pPr eaLnBrk="1" hangingPunct="1">
              <a:lnSpc>
                <a:spcPct val="120000"/>
              </a:lnSpc>
              <a:defRPr/>
            </a:pPr>
            <a:endParaRPr lang="en-US" sz="3200" b="1" dirty="0">
              <a:ea typeface="MS PGothic" panose="020B0600070205080204" pitchFamily="34" charset="-128"/>
            </a:endParaRPr>
          </a:p>
          <a:p>
            <a:pPr eaLnBrk="1" hangingPunct="1">
              <a:lnSpc>
                <a:spcPct val="120000"/>
              </a:lnSpc>
              <a:defRPr/>
            </a:pPr>
            <a:endParaRPr lang="en-US" sz="3200" b="1" dirty="0">
              <a:ea typeface="MS PGothic" panose="020B0600070205080204" pitchFamily="34" charset="-128"/>
            </a:endParaRPr>
          </a:p>
          <a:p>
            <a:pPr eaLnBrk="1" hangingPunct="1">
              <a:lnSpc>
                <a:spcPct val="120000"/>
              </a:lnSpc>
              <a:defRPr/>
            </a:pPr>
            <a:endParaRPr lang="en-US" sz="3200" b="1" dirty="0">
              <a:ea typeface="MS PGothic" panose="020B0600070205080204" pitchFamily="34" charset="-128"/>
            </a:endParaRPr>
          </a:p>
          <a:p>
            <a:pPr eaLnBrk="1" hangingPunct="1">
              <a:lnSpc>
                <a:spcPct val="120000"/>
              </a:lnSpc>
              <a:defRPr/>
            </a:pPr>
            <a:endParaRPr lang="en-US" sz="3200" b="1" dirty="0">
              <a:ea typeface="MS PGothic" panose="020B0600070205080204" pitchFamily="34" charset="-128"/>
            </a:endParaRPr>
          </a:p>
          <a:p>
            <a:pPr eaLnBrk="1" hangingPunct="1">
              <a:lnSpc>
                <a:spcPct val="120000"/>
              </a:lnSpc>
              <a:defRPr/>
            </a:pPr>
            <a:endParaRPr lang="en-US" sz="3200" b="1" dirty="0">
              <a:ea typeface="MS PGothic" panose="020B0600070205080204" pitchFamily="34" charset="-128"/>
            </a:endParaRPr>
          </a:p>
          <a:p>
            <a:pPr eaLnBrk="1" hangingPunct="1">
              <a:lnSpc>
                <a:spcPct val="120000"/>
              </a:lnSpc>
              <a:defRPr/>
            </a:pPr>
            <a:endParaRPr lang="en-US" sz="3200" b="1" dirty="0">
              <a:ea typeface="MS PGothic" panose="020B0600070205080204" pitchFamily="34" charset="-128"/>
            </a:endParaRPr>
          </a:p>
          <a:p>
            <a:pPr eaLnBrk="1" hangingPunct="1">
              <a:lnSpc>
                <a:spcPct val="120000"/>
              </a:lnSpc>
              <a:defRPr/>
            </a:pPr>
            <a:r>
              <a:rPr lang="en-US" sz="3200" b="1" dirty="0">
                <a:ea typeface="MS PGothic" panose="020B0600070205080204" pitchFamily="34" charset="-128"/>
              </a:rPr>
              <a:t>.</a:t>
            </a:r>
            <a:endParaRPr lang="en-GB" sz="3200" dirty="0">
              <a:ea typeface="MS PGothic" panose="020B0600070205080204" pitchFamily="34" charset="-128"/>
            </a:endParaRPr>
          </a:p>
          <a:p>
            <a:pPr eaLnBrk="1" hangingPunct="1">
              <a:lnSpc>
                <a:spcPct val="120000"/>
              </a:lnSpc>
              <a:defRPr/>
            </a:pPr>
            <a:endParaRPr lang="en-GB" sz="3100" dirty="0">
              <a:solidFill>
                <a:srgbClr val="1D1D1C"/>
              </a:solidFill>
              <a:latin typeface="Arial" charset="0"/>
              <a:ea typeface="ＭＳ Ｐゴシック" charset="0"/>
              <a:cs typeface="ＭＳ Ｐゴシック" charset="0"/>
            </a:endParaRPr>
          </a:p>
          <a:p>
            <a:pPr eaLnBrk="1" hangingPunct="1">
              <a:lnSpc>
                <a:spcPct val="120000"/>
              </a:lnSpc>
              <a:defRPr/>
            </a:pPr>
            <a:endParaRPr lang="en-US" sz="3100" dirty="0">
              <a:solidFill>
                <a:srgbClr val="1D1D1C"/>
              </a:solidFill>
              <a:latin typeface="Arial" charset="0"/>
              <a:ea typeface="ＭＳ Ｐゴシック" charset="0"/>
              <a:cs typeface="ＭＳ Ｐゴシック" charset="0"/>
            </a:endParaRPr>
          </a:p>
          <a:p>
            <a:pPr eaLnBrk="1" hangingPunct="1">
              <a:lnSpc>
                <a:spcPct val="120000"/>
              </a:lnSpc>
              <a:defRPr/>
            </a:pPr>
            <a:endParaRPr lang="en-US" sz="3100" dirty="0">
              <a:solidFill>
                <a:srgbClr val="1D1D1C"/>
              </a:solidFill>
              <a:latin typeface="Arial" charset="0"/>
              <a:ea typeface="ＭＳ Ｐゴシック" charset="0"/>
              <a:cs typeface="ＭＳ Ｐゴシック" charset="0"/>
            </a:endParaRPr>
          </a:p>
          <a:p>
            <a:pPr eaLnBrk="1" hangingPunct="1">
              <a:lnSpc>
                <a:spcPct val="120000"/>
              </a:lnSpc>
              <a:defRPr/>
            </a:pPr>
            <a:r>
              <a:rPr lang="en-US" sz="3100" b="1" dirty="0">
                <a:solidFill>
                  <a:srgbClr val="1D1D1C"/>
                </a:solidFill>
                <a:latin typeface="Arial" charset="0"/>
                <a:ea typeface="ＭＳ Ｐゴシック" charset="0"/>
                <a:cs typeface="ＭＳ Ｐゴシック" charset="0"/>
              </a:rPr>
              <a:t>And your School logo and STEM partner’s organization logo at the bottom.  </a:t>
            </a:r>
            <a:r>
              <a:rPr lang="en-US" sz="3100" b="1" dirty="0" smtClean="0">
                <a:solidFill>
                  <a:srgbClr val="1D1D1C"/>
                </a:solidFill>
                <a:latin typeface="Arial" charset="0"/>
                <a:ea typeface="ＭＳ Ｐゴシック" charset="0"/>
                <a:cs typeface="ＭＳ Ｐゴシック" charset="0"/>
              </a:rPr>
              <a:t>Other </a:t>
            </a:r>
            <a:r>
              <a:rPr lang="en-US" sz="3100" b="1" dirty="0">
                <a:solidFill>
                  <a:srgbClr val="1D1D1C"/>
                </a:solidFill>
                <a:latin typeface="Arial" charset="0"/>
                <a:ea typeface="ＭＳ Ｐゴシック" charset="0"/>
                <a:cs typeface="ＭＳ Ｐゴシック" charset="0"/>
              </a:rPr>
              <a:t>funders or supporters can also be added, or listed in an acknowledgements section. </a:t>
            </a:r>
            <a:endParaRPr lang="en-GB" sz="3100" b="1" dirty="0">
              <a:solidFill>
                <a:srgbClr val="1D1D1C"/>
              </a:solidFill>
              <a:latin typeface="Arial" charset="0"/>
              <a:ea typeface="ＭＳ Ｐゴシック" charset="0"/>
              <a:cs typeface="ＭＳ Ｐゴシック" charset="0"/>
            </a:endParaRPr>
          </a:p>
          <a:p>
            <a:pPr eaLnBrk="1" hangingPunct="1">
              <a:lnSpc>
                <a:spcPct val="120000"/>
              </a:lnSpc>
              <a:spcAft>
                <a:spcPct val="30000"/>
              </a:spcAft>
              <a:defRPr/>
            </a:pPr>
            <a:endParaRPr lang="en-GB" sz="3100" dirty="0">
              <a:solidFill>
                <a:srgbClr val="1D1D1C"/>
              </a:solidFill>
              <a:latin typeface="Arial" charset="0"/>
              <a:ea typeface="ＭＳ Ｐゴシック" charset="0"/>
              <a:cs typeface="ＭＳ Ｐゴシック" charset="0"/>
            </a:endParaRPr>
          </a:p>
        </p:txBody>
      </p:sp>
      <p:sp>
        <p:nvSpPr>
          <p:cNvPr id="3076" name="TextBox 19"/>
          <p:cNvSpPr txBox="1">
            <a:spLocks noChangeArrowheads="1"/>
          </p:cNvSpPr>
          <p:nvPr/>
        </p:nvSpPr>
        <p:spPr bwMode="auto">
          <a:xfrm>
            <a:off x="11268075" y="17198975"/>
            <a:ext cx="942022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60000" rIns="258803" bIns="129401">
            <a:spAutoFit/>
          </a:bodyPr>
          <a:lstStyle>
            <a:lvl1pPr>
              <a:spcBef>
                <a:spcPct val="20000"/>
              </a:spcBef>
              <a:buChar char="•"/>
              <a:defRPr sz="10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91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76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6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6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GB" altLang="en-US" sz="2500">
                <a:solidFill>
                  <a:srgbClr val="D31245"/>
                </a:solidFill>
                <a:cs typeface="Arial" panose="020B0604020202020204" pitchFamily="34" charset="0"/>
              </a:rPr>
              <a:t>Fig. 1: Example of bad images</a:t>
            </a:r>
          </a:p>
        </p:txBody>
      </p:sp>
      <p:grpSp>
        <p:nvGrpSpPr>
          <p:cNvPr id="3077" name="Group 23"/>
          <p:cNvGrpSpPr>
            <a:grpSpLocks/>
          </p:cNvGrpSpPr>
          <p:nvPr/>
        </p:nvGrpSpPr>
        <p:grpSpPr bwMode="auto">
          <a:xfrm>
            <a:off x="11268075" y="10658475"/>
            <a:ext cx="9420225" cy="6523038"/>
            <a:chOff x="4590366" y="5736800"/>
            <a:chExt cx="2388651" cy="1651182"/>
          </a:xfrm>
        </p:grpSpPr>
        <p:pic>
          <p:nvPicPr>
            <p:cNvPr id="3081" name="Picture 20"/>
            <p:cNvPicPr>
              <a:picLocks noChangeAspect="1" noChangeArrowheads="1"/>
            </p:cNvPicPr>
            <p:nvPr/>
          </p:nvPicPr>
          <p:blipFill>
            <a:blip r:embed="rId2">
              <a:extLst>
                <a:ext uri="{28A0092B-C50C-407E-A947-70E740481C1C}">
                  <a14:useLocalDpi xmlns:a14="http://schemas.microsoft.com/office/drawing/2010/main" val="0"/>
                </a:ext>
              </a:extLst>
            </a:blip>
            <a:srcRect l="28377" t="28604" r="30226" b="60500"/>
            <a:stretch>
              <a:fillRect/>
            </a:stretch>
          </p:blipFill>
          <p:spPr bwMode="auto">
            <a:xfrm>
              <a:off x="4590366" y="5736800"/>
              <a:ext cx="2388651" cy="499959"/>
            </a:xfrm>
            <a:prstGeom prst="rect">
              <a:avLst/>
            </a:prstGeom>
            <a:noFill/>
            <a:ln w="9525">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3082" name="Picture 21"/>
            <p:cNvPicPr>
              <a:picLocks noChangeAspect="1" noChangeArrowheads="1"/>
            </p:cNvPicPr>
            <p:nvPr/>
          </p:nvPicPr>
          <p:blipFill>
            <a:blip r:embed="rId2">
              <a:extLst>
                <a:ext uri="{28A0092B-C50C-407E-A947-70E740481C1C}">
                  <a14:useLocalDpi xmlns:a14="http://schemas.microsoft.com/office/drawing/2010/main" val="0"/>
                </a:ext>
              </a:extLst>
            </a:blip>
            <a:srcRect l="28377" t="44749" r="30226" b="45821"/>
            <a:stretch>
              <a:fillRect/>
            </a:stretch>
          </p:blipFill>
          <p:spPr bwMode="auto">
            <a:xfrm>
              <a:off x="4590366" y="6236759"/>
              <a:ext cx="2388651" cy="434176"/>
            </a:xfrm>
            <a:prstGeom prst="rect">
              <a:avLst/>
            </a:prstGeom>
            <a:noFill/>
            <a:ln w="9525">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3083" name="Picture 22"/>
            <p:cNvPicPr>
              <a:picLocks noChangeAspect="1" noChangeArrowheads="1"/>
            </p:cNvPicPr>
            <p:nvPr/>
          </p:nvPicPr>
          <p:blipFill>
            <a:blip r:embed="rId2">
              <a:extLst>
                <a:ext uri="{28A0092B-C50C-407E-A947-70E740481C1C}">
                  <a14:useLocalDpi xmlns:a14="http://schemas.microsoft.com/office/drawing/2010/main" val="0"/>
                </a:ext>
              </a:extLst>
            </a:blip>
            <a:srcRect l="28377" t="59750" r="30226" b="24677"/>
            <a:stretch>
              <a:fillRect/>
            </a:stretch>
          </p:blipFill>
          <p:spPr bwMode="auto">
            <a:xfrm>
              <a:off x="4590366" y="6670935"/>
              <a:ext cx="2388651" cy="717047"/>
            </a:xfrm>
            <a:prstGeom prst="rect">
              <a:avLst/>
            </a:prstGeom>
            <a:noFill/>
            <a:ln w="9525">
              <a:solidFill>
                <a:schemeClr val="tx1">
                  <a:alpha val="50195"/>
                </a:schemeClr>
              </a:solidFill>
              <a:miter lim="800000"/>
              <a:headEnd/>
              <a:tailEnd/>
            </a:ln>
            <a:extLst>
              <a:ext uri="{909E8E84-426E-40DD-AFC4-6F175D3DCCD1}">
                <a14:hiddenFill xmlns:a14="http://schemas.microsoft.com/office/drawing/2010/main">
                  <a:solidFill>
                    <a:srgbClr val="FFFFFF"/>
                  </a:solidFill>
                </a14:hiddenFill>
              </a:ext>
            </a:extLst>
          </p:spPr>
        </p:pic>
      </p:grpSp>
      <p:sp>
        <p:nvSpPr>
          <p:cNvPr id="3078" name="Rectangle 6"/>
          <p:cNvSpPr>
            <a:spLocks noChangeArrowheads="1"/>
          </p:cNvSpPr>
          <p:nvPr/>
        </p:nvSpPr>
        <p:spPr bwMode="auto">
          <a:xfrm>
            <a:off x="10021888" y="27938413"/>
            <a:ext cx="4248150" cy="1731962"/>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1042988">
              <a:spcBef>
                <a:spcPct val="20000"/>
              </a:spcBef>
              <a:buChar char="•"/>
              <a:defRPr sz="10500">
                <a:solidFill>
                  <a:schemeClr val="tx1"/>
                </a:solidFill>
                <a:latin typeface="Arial" panose="020B0604020202020204" pitchFamily="34" charset="0"/>
                <a:ea typeface="ＭＳ Ｐゴシック" panose="020B0600070205080204" pitchFamily="34" charset="-128"/>
              </a:defRPr>
            </a:lvl1pPr>
            <a:lvl2pPr marL="742950" indent="-285750" defTabSz="1042988">
              <a:spcBef>
                <a:spcPct val="20000"/>
              </a:spcBef>
              <a:buChar char="–"/>
              <a:defRPr sz="9100">
                <a:solidFill>
                  <a:schemeClr val="tx1"/>
                </a:solidFill>
                <a:latin typeface="Arial" panose="020B0604020202020204" pitchFamily="34" charset="0"/>
                <a:ea typeface="ＭＳ Ｐゴシック" panose="020B0600070205080204" pitchFamily="34" charset="-128"/>
              </a:defRPr>
            </a:lvl2pPr>
            <a:lvl3pPr marL="1143000" indent="-228600" defTabSz="1042988">
              <a:spcBef>
                <a:spcPct val="20000"/>
              </a:spcBef>
              <a:buChar char="•"/>
              <a:defRPr sz="7600">
                <a:solidFill>
                  <a:schemeClr val="tx1"/>
                </a:solidFill>
                <a:latin typeface="Arial" panose="020B0604020202020204" pitchFamily="34" charset="0"/>
                <a:ea typeface="ＭＳ Ｐゴシック" panose="020B0600070205080204" pitchFamily="34" charset="-128"/>
              </a:defRPr>
            </a:lvl3pPr>
            <a:lvl4pPr marL="1600200" indent="-228600" defTabSz="1042988">
              <a:spcBef>
                <a:spcPct val="20000"/>
              </a:spcBef>
              <a:buChar char="–"/>
              <a:defRPr sz="6500">
                <a:solidFill>
                  <a:schemeClr val="tx1"/>
                </a:solidFill>
                <a:latin typeface="Arial" panose="020B0604020202020204" pitchFamily="34" charset="0"/>
                <a:ea typeface="ＭＳ Ｐゴシック" panose="020B0600070205080204" pitchFamily="34" charset="-128"/>
              </a:defRPr>
            </a:lvl4pPr>
            <a:lvl5pPr marL="2057400" indent="-228600" defTabSz="1042988">
              <a:spcBef>
                <a:spcPct val="20000"/>
              </a:spcBef>
              <a:buChar char="»"/>
              <a:defRPr sz="65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2800"/>
              <a:t>Your school logo here</a:t>
            </a:r>
          </a:p>
        </p:txBody>
      </p:sp>
      <p:pic>
        <p:nvPicPr>
          <p:cNvPr id="3079" name="Picture 2" descr="Partnership Grants chartermar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1150" y="28276550"/>
            <a:ext cx="8375650"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6"/>
          <p:cNvSpPr>
            <a:spLocks noChangeArrowheads="1"/>
          </p:cNvSpPr>
          <p:nvPr/>
        </p:nvSpPr>
        <p:spPr bwMode="auto">
          <a:xfrm>
            <a:off x="16324263" y="27938413"/>
            <a:ext cx="4248150" cy="1731962"/>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defTabSz="1042988">
              <a:spcBef>
                <a:spcPct val="20000"/>
              </a:spcBef>
              <a:buChar char="•"/>
              <a:defRPr sz="10500">
                <a:solidFill>
                  <a:schemeClr val="tx1"/>
                </a:solidFill>
                <a:latin typeface="Arial" panose="020B0604020202020204" pitchFamily="34" charset="0"/>
                <a:ea typeface="ＭＳ Ｐゴシック" panose="020B0600070205080204" pitchFamily="34" charset="-128"/>
              </a:defRPr>
            </a:lvl1pPr>
            <a:lvl2pPr marL="742950" indent="-285750" defTabSz="1042988">
              <a:spcBef>
                <a:spcPct val="20000"/>
              </a:spcBef>
              <a:buChar char="–"/>
              <a:defRPr sz="9100">
                <a:solidFill>
                  <a:schemeClr val="tx1"/>
                </a:solidFill>
                <a:latin typeface="Arial" panose="020B0604020202020204" pitchFamily="34" charset="0"/>
                <a:ea typeface="ＭＳ Ｐゴシック" panose="020B0600070205080204" pitchFamily="34" charset="-128"/>
              </a:defRPr>
            </a:lvl2pPr>
            <a:lvl3pPr marL="1143000" indent="-228600" defTabSz="1042988">
              <a:spcBef>
                <a:spcPct val="20000"/>
              </a:spcBef>
              <a:buChar char="•"/>
              <a:defRPr sz="7600">
                <a:solidFill>
                  <a:schemeClr val="tx1"/>
                </a:solidFill>
                <a:latin typeface="Arial" panose="020B0604020202020204" pitchFamily="34" charset="0"/>
                <a:ea typeface="ＭＳ Ｐゴシック" panose="020B0600070205080204" pitchFamily="34" charset="-128"/>
              </a:defRPr>
            </a:lvl3pPr>
            <a:lvl4pPr marL="1600200" indent="-228600" defTabSz="1042988">
              <a:spcBef>
                <a:spcPct val="20000"/>
              </a:spcBef>
              <a:buChar char="–"/>
              <a:defRPr sz="6500">
                <a:solidFill>
                  <a:schemeClr val="tx1"/>
                </a:solidFill>
                <a:latin typeface="Arial" panose="020B0604020202020204" pitchFamily="34" charset="0"/>
                <a:ea typeface="ＭＳ Ｐゴシック" panose="020B0600070205080204" pitchFamily="34" charset="-128"/>
              </a:defRPr>
            </a:lvl4pPr>
            <a:lvl5pPr marL="2057400" indent="-228600" defTabSz="1042988">
              <a:spcBef>
                <a:spcPct val="20000"/>
              </a:spcBef>
              <a:buChar char="»"/>
              <a:defRPr sz="6500">
                <a:solidFill>
                  <a:schemeClr val="tx1"/>
                </a:solidFill>
                <a:latin typeface="Arial" panose="020B0604020202020204" pitchFamily="34" charset="0"/>
                <a:ea typeface="ＭＳ Ｐゴシック" panose="020B0600070205080204" pitchFamily="34" charset="-128"/>
              </a:defRPr>
            </a:lvl5pPr>
            <a:lvl6pPr marL="2514600" indent="-228600" defTabSz="1042988"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6pPr>
            <a:lvl7pPr marL="2971800" indent="-228600" defTabSz="1042988"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7pPr>
            <a:lvl8pPr marL="3429000" indent="-228600" defTabSz="1042988"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8pPr>
            <a:lvl9pPr marL="3886200" indent="-228600" defTabSz="1042988" eaLnBrk="0" fontAlgn="base" hangingPunct="0">
              <a:spcBef>
                <a:spcPct val="20000"/>
              </a:spcBef>
              <a:spcAft>
                <a:spcPct val="0"/>
              </a:spcAft>
              <a:buChar char="»"/>
              <a:defRPr sz="65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2800"/>
              <a:t>Your STEM partner logo here</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Lst>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777777"/>
      </a:lt2>
      <a:accent1>
        <a:srgbClr val="DDDDDD"/>
      </a:accent1>
      <a:accent2>
        <a:srgbClr val="33CCCC"/>
      </a:accent2>
      <a:accent3>
        <a:srgbClr val="FFFFFF"/>
      </a:accent3>
      <a:accent4>
        <a:srgbClr val="000000"/>
      </a:accent4>
      <a:accent5>
        <a:srgbClr val="EBEBEB"/>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777777"/>
        </a:lt2>
        <a:accent1>
          <a:srgbClr val="DDDDDD"/>
        </a:accent1>
        <a:accent2>
          <a:srgbClr val="33CCCC"/>
        </a:accent2>
        <a:accent3>
          <a:srgbClr val="FFFFFF"/>
        </a:accent3>
        <a:accent4>
          <a:srgbClr val="000000"/>
        </a:accent4>
        <a:accent5>
          <a:srgbClr val="EBEBEB"/>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310</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ＭＳ Ｐゴシック</vt:lpstr>
      <vt:lpstr>Arial</vt:lpstr>
      <vt:lpstr>Default Design</vt:lpstr>
      <vt:lpstr>PowerPoint Presentation</vt:lpstr>
    </vt:vector>
  </TitlesOfParts>
  <Company>University of Leicester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Stuart Johnson</dc:creator>
  <cp:lastModifiedBy>Harris, N (Tapton Staff)</cp:lastModifiedBy>
  <cp:revision>68</cp:revision>
  <dcterms:created xsi:type="dcterms:W3CDTF">2007-03-05T14:13:19Z</dcterms:created>
  <dcterms:modified xsi:type="dcterms:W3CDTF">2017-02-08T12:51:40Z</dcterms:modified>
</cp:coreProperties>
</file>